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8" r:id="rId3"/>
  </p:sldMasterIdLst>
  <p:notesMasterIdLst>
    <p:notesMasterId r:id="rId13"/>
  </p:notesMasterIdLst>
  <p:sldIdLst>
    <p:sldId id="256" r:id="rId4"/>
    <p:sldId id="257" r:id="rId5"/>
    <p:sldId id="274" r:id="rId6"/>
    <p:sldId id="275" r:id="rId7"/>
    <p:sldId id="279" r:id="rId8"/>
    <p:sldId id="281" r:id="rId9"/>
    <p:sldId id="280" r:id="rId10"/>
    <p:sldId id="282" r:id="rId11"/>
    <p:sldId id="273" r:id="rId12"/>
  </p:sldIdLst>
  <p:sldSz cx="12192000" cy="6858000"/>
  <p:notesSz cx="7010400" cy="9296400"/>
  <p:embeddedFontLst>
    <p:embeddedFont>
      <p:font typeface="Calibri" panose="020F0502020204030204" pitchFamily="34" charset="0"/>
      <p:regular r:id="rId14"/>
      <p:bold r:id="rId15"/>
      <p:italic r:id="rId16"/>
      <p:boldItalic r:id="rId17"/>
    </p:embeddedFont>
    <p:embeddedFont>
      <p:font typeface="Montserrat" panose="00000500000000000000" pitchFamily="2" charset="0"/>
      <p:regular r:id="rId18"/>
      <p:bold r:id="rId19"/>
      <p:italic r:id="rId20"/>
      <p:boldItalic r:id="rId21"/>
    </p:embeddedFont>
    <p:embeddedFont>
      <p:font typeface="Montserrat ExtraBold" panose="00000900000000000000" pitchFamily="2" charset="0"/>
      <p:bold r:id="rId22"/>
      <p:italic r:id="rId23"/>
      <p:boldItalic r:id="rId24"/>
    </p:embeddedFont>
    <p:embeddedFont>
      <p:font typeface="Montserrat Medium" panose="00000600000000000000" pitchFamily="2" charset="0"/>
      <p:regular r:id="rId25"/>
      <p:bold r:id="rId26"/>
      <p:italic r:id="rId27"/>
      <p:boldItalic r:id="rId28"/>
    </p:embeddedFont>
    <p:embeddedFont>
      <p:font typeface="Trebuchet MS" panose="020B060302020202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B40"/>
    <a:srgbClr val="FFD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BD98FE-B792-4A38-90B2-6F48930AE8CC}" v="32" dt="2022-11-08T16:56:55.140"/>
    <p1510:client id="{7FE9A5A7-AC16-4053-BE97-7BEB3D17F05D}" v="6" dt="2022-11-08T16:57:55.564"/>
    <p1510:client id="{9C72CDBF-917E-4ABC-947E-C709B9ACA989}" v="6" dt="2022-11-08T18:12:21.862"/>
    <p1510:client id="{D17D0B26-D978-4A93-A443-77BC45296EB5}" v="8" dt="2022-11-08T16:57:24.590"/>
    <p1510:client id="{DDF91A37-C552-4ECB-A5BE-3962AE705B8A}" v="2" dt="2022-11-08T16:58:15.7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680" autoAdjust="0"/>
    <p:restoredTop sz="93842" autoAdjust="0"/>
  </p:normalViewPr>
  <p:slideViewPr>
    <p:cSldViewPr snapToGrid="0">
      <p:cViewPr varScale="1">
        <p:scale>
          <a:sx n="102" d="100"/>
          <a:sy n="102" d="100"/>
        </p:scale>
        <p:origin x="1374" y="1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21" Type="http://schemas.openxmlformats.org/officeDocument/2006/relationships/font" Target="fonts/font8.fntdata"/><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11.fntdata"/><Relationship Id="rId32" Type="http://schemas.openxmlformats.org/officeDocument/2006/relationships/font" Target="fonts/font19.fntdata"/><Relationship Id="rId37"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C CSE 5B DOREDLA TIRUMALA RAVI TEJA" userId="S::pes2ug20cs115@pesuonline.onmicrosoft.com::75496042-5ef9-4259-bbe4-1895cc373b8f" providerId="AD" clId="Web-{9C72CDBF-917E-4ABC-947E-C709B9ACA989}"/>
    <pc:docChg chg="modSld">
      <pc:chgData name="EC CSE 5B DOREDLA TIRUMALA RAVI TEJA" userId="S::pes2ug20cs115@pesuonline.onmicrosoft.com::75496042-5ef9-4259-bbe4-1895cc373b8f" providerId="AD" clId="Web-{9C72CDBF-917E-4ABC-947E-C709B9ACA989}" dt="2022-11-08T18:12:21.440" v="1"/>
      <pc:docMkLst>
        <pc:docMk/>
      </pc:docMkLst>
      <pc:sldChg chg="modSp">
        <pc:chgData name="EC CSE 5B DOREDLA TIRUMALA RAVI TEJA" userId="S::pes2ug20cs115@pesuonline.onmicrosoft.com::75496042-5ef9-4259-bbe4-1895cc373b8f" providerId="AD" clId="Web-{9C72CDBF-917E-4ABC-947E-C709B9ACA989}" dt="2022-11-08T18:12:21.440" v="1"/>
        <pc:sldMkLst>
          <pc:docMk/>
          <pc:sldMk cId="0" sldId="258"/>
        </pc:sldMkLst>
        <pc:graphicFrameChg chg="modGraphic">
          <ac:chgData name="EC CSE 5B DOREDLA TIRUMALA RAVI TEJA" userId="S::pes2ug20cs115@pesuonline.onmicrosoft.com::75496042-5ef9-4259-bbe4-1895cc373b8f" providerId="AD" clId="Web-{9C72CDBF-917E-4ABC-947E-C709B9ACA989}" dt="2022-11-08T18:12:21.440" v="1"/>
          <ac:graphicFrameMkLst>
            <pc:docMk/>
            <pc:sldMk cId="0" sldId="258"/>
            <ac:graphicFrameMk id="2" creationId="{294766F7-61ED-EB7D-631C-3DA90925046D}"/>
          </ac:graphicFrameMkLst>
        </pc:graphicFrameChg>
      </pc:sldChg>
    </pc:docChg>
  </pc:docChgLst>
  <pc:docChgLst>
    <pc:chgData name="EC CSE 5B BRAHMADEVARA UDIT" userId="S::pes2ug20cs091@pesuonline.onmicrosoft.com::267e53c7-f3f4-4e0b-be10-b10f60e2a5a8" providerId="AD" clId="Web-{38BD98FE-B792-4A38-90B2-6F48930AE8CC}"/>
    <pc:docChg chg="modSld">
      <pc:chgData name="EC CSE 5B BRAHMADEVARA UDIT" userId="S::pes2ug20cs091@pesuonline.onmicrosoft.com::267e53c7-f3f4-4e0b-be10-b10f60e2a5a8" providerId="AD" clId="Web-{38BD98FE-B792-4A38-90B2-6F48930AE8CC}" dt="2022-11-08T16:56:55.140" v="31" actId="20577"/>
      <pc:docMkLst>
        <pc:docMk/>
      </pc:docMkLst>
      <pc:sldChg chg="modSp">
        <pc:chgData name="EC CSE 5B BRAHMADEVARA UDIT" userId="S::pes2ug20cs091@pesuonline.onmicrosoft.com::267e53c7-f3f4-4e0b-be10-b10f60e2a5a8" providerId="AD" clId="Web-{38BD98FE-B792-4A38-90B2-6F48930AE8CC}" dt="2022-11-08T16:56:55.140" v="31" actId="20577"/>
        <pc:sldMkLst>
          <pc:docMk/>
          <pc:sldMk cId="0" sldId="256"/>
        </pc:sldMkLst>
        <pc:spChg chg="mod">
          <ac:chgData name="EC CSE 5B BRAHMADEVARA UDIT" userId="S::pes2ug20cs091@pesuonline.onmicrosoft.com::267e53c7-f3f4-4e0b-be10-b10f60e2a5a8" providerId="AD" clId="Web-{38BD98FE-B792-4A38-90B2-6F48930AE8CC}" dt="2022-11-08T16:56:55.140" v="31" actId="20577"/>
          <ac:spMkLst>
            <pc:docMk/>
            <pc:sldMk cId="0" sldId="256"/>
            <ac:spMk id="182" creationId="{00000000-0000-0000-0000-000000000000}"/>
          </ac:spMkLst>
        </pc:spChg>
        <pc:spChg chg="mod">
          <ac:chgData name="EC CSE 5B BRAHMADEVARA UDIT" userId="S::pes2ug20cs091@pesuonline.onmicrosoft.com::267e53c7-f3f4-4e0b-be10-b10f60e2a5a8" providerId="AD" clId="Web-{38BD98FE-B792-4A38-90B2-6F48930AE8CC}" dt="2022-11-08T16:56:14.498" v="3" actId="20577"/>
          <ac:spMkLst>
            <pc:docMk/>
            <pc:sldMk cId="0" sldId="256"/>
            <ac:spMk id="183" creationId="{00000000-0000-0000-0000-000000000000}"/>
          </ac:spMkLst>
        </pc:spChg>
      </pc:sldChg>
    </pc:docChg>
  </pc:docChgLst>
  <pc:docChgLst>
    <pc:chgData name="EC CSE 5B BRAHMADEVARA UDIT" userId="S::pes2ug20cs091@pesuonline.onmicrosoft.com::267e53c7-f3f4-4e0b-be10-b10f60e2a5a8" providerId="AD" clId="Web-{DDF91A37-C552-4ECB-A5BE-3962AE705B8A}"/>
    <pc:docChg chg="modSld">
      <pc:chgData name="EC CSE 5B BRAHMADEVARA UDIT" userId="S::pes2ug20cs091@pesuonline.onmicrosoft.com::267e53c7-f3f4-4e0b-be10-b10f60e2a5a8" providerId="AD" clId="Web-{DDF91A37-C552-4ECB-A5BE-3962AE705B8A}" dt="2022-11-08T16:58:15.749" v="0" actId="20577"/>
      <pc:docMkLst>
        <pc:docMk/>
      </pc:docMkLst>
      <pc:sldChg chg="modSp">
        <pc:chgData name="EC CSE 5B BRAHMADEVARA UDIT" userId="S::pes2ug20cs091@pesuonline.onmicrosoft.com::267e53c7-f3f4-4e0b-be10-b10f60e2a5a8" providerId="AD" clId="Web-{DDF91A37-C552-4ECB-A5BE-3962AE705B8A}" dt="2022-11-08T16:58:15.749" v="0" actId="20577"/>
        <pc:sldMkLst>
          <pc:docMk/>
          <pc:sldMk cId="0" sldId="256"/>
        </pc:sldMkLst>
        <pc:spChg chg="mod">
          <ac:chgData name="EC CSE 5B BRAHMADEVARA UDIT" userId="S::pes2ug20cs091@pesuonline.onmicrosoft.com::267e53c7-f3f4-4e0b-be10-b10f60e2a5a8" providerId="AD" clId="Web-{DDF91A37-C552-4ECB-A5BE-3962AE705B8A}" dt="2022-11-08T16:58:15.749" v="0" actId="20577"/>
          <ac:spMkLst>
            <pc:docMk/>
            <pc:sldMk cId="0" sldId="256"/>
            <ac:spMk id="182" creationId="{00000000-0000-0000-0000-000000000000}"/>
          </ac:spMkLst>
        </pc:spChg>
      </pc:sldChg>
    </pc:docChg>
  </pc:docChgLst>
  <pc:docChgLst>
    <pc:chgData name="EC CSE 5B BRAHMADEVARA UDIT" userId="S::pes2ug20cs091@pesuonline.onmicrosoft.com::267e53c7-f3f4-4e0b-be10-b10f60e2a5a8" providerId="AD" clId="Web-{D17D0B26-D978-4A93-A443-77BC45296EB5}"/>
    <pc:docChg chg="modSld">
      <pc:chgData name="EC CSE 5B BRAHMADEVARA UDIT" userId="S::pes2ug20cs091@pesuonline.onmicrosoft.com::267e53c7-f3f4-4e0b-be10-b10f60e2a5a8" providerId="AD" clId="Web-{D17D0B26-D978-4A93-A443-77BC45296EB5}" dt="2022-11-08T16:57:24.559" v="5" actId="20577"/>
      <pc:docMkLst>
        <pc:docMk/>
      </pc:docMkLst>
      <pc:sldChg chg="modSp">
        <pc:chgData name="EC CSE 5B BRAHMADEVARA UDIT" userId="S::pes2ug20cs091@pesuonline.onmicrosoft.com::267e53c7-f3f4-4e0b-be10-b10f60e2a5a8" providerId="AD" clId="Web-{D17D0B26-D978-4A93-A443-77BC45296EB5}" dt="2022-11-08T16:57:24.559" v="5" actId="20577"/>
        <pc:sldMkLst>
          <pc:docMk/>
          <pc:sldMk cId="0" sldId="256"/>
        </pc:sldMkLst>
        <pc:spChg chg="mod">
          <ac:chgData name="EC CSE 5B BRAHMADEVARA UDIT" userId="S::pes2ug20cs091@pesuonline.onmicrosoft.com::267e53c7-f3f4-4e0b-be10-b10f60e2a5a8" providerId="AD" clId="Web-{D17D0B26-D978-4A93-A443-77BC45296EB5}" dt="2022-11-08T16:57:22.215" v="1" actId="20577"/>
          <ac:spMkLst>
            <pc:docMk/>
            <pc:sldMk cId="0" sldId="256"/>
            <ac:spMk id="182" creationId="{00000000-0000-0000-0000-000000000000}"/>
          </ac:spMkLst>
        </pc:spChg>
        <pc:spChg chg="mod">
          <ac:chgData name="EC CSE 5B BRAHMADEVARA UDIT" userId="S::pes2ug20cs091@pesuonline.onmicrosoft.com::267e53c7-f3f4-4e0b-be10-b10f60e2a5a8" providerId="AD" clId="Web-{D17D0B26-D978-4A93-A443-77BC45296EB5}" dt="2022-11-08T16:57:24.559" v="5" actId="20577"/>
          <ac:spMkLst>
            <pc:docMk/>
            <pc:sldMk cId="0" sldId="256"/>
            <ac:spMk id="183" creationId="{00000000-0000-0000-0000-000000000000}"/>
          </ac:spMkLst>
        </pc:spChg>
      </pc:sldChg>
    </pc:docChg>
  </pc:docChgLst>
  <pc:docChgLst>
    <pc:chgData name="EC CSE 5B BRAHMADEVARA UDIT" userId="S::pes2ug20cs091@pesuonline.onmicrosoft.com::267e53c7-f3f4-4e0b-be10-b10f60e2a5a8" providerId="AD" clId="Web-{7FE9A5A7-AC16-4053-BE97-7BEB3D17F05D}"/>
    <pc:docChg chg="modSld">
      <pc:chgData name="EC CSE 5B BRAHMADEVARA UDIT" userId="S::pes2ug20cs091@pesuonline.onmicrosoft.com::267e53c7-f3f4-4e0b-be10-b10f60e2a5a8" providerId="AD" clId="Web-{7FE9A5A7-AC16-4053-BE97-7BEB3D17F05D}" dt="2022-11-08T16:57:55.517" v="3" actId="20577"/>
      <pc:docMkLst>
        <pc:docMk/>
      </pc:docMkLst>
      <pc:sldChg chg="modSp">
        <pc:chgData name="EC CSE 5B BRAHMADEVARA UDIT" userId="S::pes2ug20cs091@pesuonline.onmicrosoft.com::267e53c7-f3f4-4e0b-be10-b10f60e2a5a8" providerId="AD" clId="Web-{7FE9A5A7-AC16-4053-BE97-7BEB3D17F05D}" dt="2022-11-08T16:57:55.517" v="3" actId="20577"/>
        <pc:sldMkLst>
          <pc:docMk/>
          <pc:sldMk cId="0" sldId="256"/>
        </pc:sldMkLst>
        <pc:spChg chg="mod">
          <ac:chgData name="EC CSE 5B BRAHMADEVARA UDIT" userId="S::pes2ug20cs091@pesuonline.onmicrosoft.com::267e53c7-f3f4-4e0b-be10-b10f60e2a5a8" providerId="AD" clId="Web-{7FE9A5A7-AC16-4053-BE97-7BEB3D17F05D}" dt="2022-11-08T16:57:55.517" v="3" actId="20577"/>
          <ac:spMkLst>
            <pc:docMk/>
            <pc:sldMk cId="0" sldId="256"/>
            <ac:spMk id="182" creationId="{00000000-0000-0000-0000-000000000000}"/>
          </ac:spMkLst>
        </pc:spChg>
        <pc:spChg chg="mod">
          <ac:chgData name="EC CSE 5B BRAHMADEVARA UDIT" userId="S::pes2ug20cs091@pesuonline.onmicrosoft.com::267e53c7-f3f4-4e0b-be10-b10f60e2a5a8" providerId="AD" clId="Web-{7FE9A5A7-AC16-4053-BE97-7BEB3D17F05D}" dt="2022-11-08T16:57:49.627" v="1" actId="20577"/>
          <ac:spMkLst>
            <pc:docMk/>
            <pc:sldMk cId="0" sldId="256"/>
            <ac:spMk id="18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2" y="0"/>
            <a:ext cx="3038648" cy="46513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970135" y="0"/>
            <a:ext cx="3038648" cy="46513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2" y="8829675"/>
            <a:ext cx="3038648" cy="465138"/>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79" name="Google Shape;179;p1: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3: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3: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Provide a basic introduction of the project and also an overview of scope it entails.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Set the context.</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87" name="Google Shape;187;p3: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3: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3: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Provide a basic introduction of the project and also an overview of scope it entails.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Set the context.</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87" name="Google Shape;187;p3: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extLst>
      <p:ext uri="{BB962C8B-B14F-4D97-AF65-F5344CB8AC3E}">
        <p14:creationId xmlns:p14="http://schemas.microsoft.com/office/powerpoint/2010/main" val="140732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3: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3: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Provide a basic introduction of the project and also an overview of scope it entails.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en-US"/>
              <a:t>Set the context.</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
        <p:nvSpPr>
          <p:cNvPr id="187" name="Google Shape;187;p3: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extLst>
      <p:ext uri="{BB962C8B-B14F-4D97-AF65-F5344CB8AC3E}">
        <p14:creationId xmlns:p14="http://schemas.microsoft.com/office/powerpoint/2010/main" val="2628956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4: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4: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Provide summary of Phase – 1.</a:t>
            </a:r>
            <a:endParaRPr/>
          </a:p>
          <a:p>
            <a:pPr marL="0" lvl="0" indent="0" algn="l" rtl="0">
              <a:lnSpc>
                <a:spcPct val="100000"/>
              </a:lnSpc>
              <a:spcBef>
                <a:spcPts val="0"/>
              </a:spcBef>
              <a:spcAft>
                <a:spcPts val="0"/>
              </a:spcAft>
              <a:buClr>
                <a:schemeClr val="dk1"/>
              </a:buClr>
              <a:buSzPts val="1100"/>
              <a:buFont typeface="Arial"/>
              <a:buNone/>
            </a:pPr>
            <a:r>
              <a:rPr lang="en-US"/>
              <a:t>Include the suggestions and improvements made.</a:t>
            </a:r>
            <a:endParaRPr/>
          </a:p>
          <a:p>
            <a:pPr marL="0" lvl="0" indent="0" algn="l" rtl="0">
              <a:lnSpc>
                <a:spcPct val="100000"/>
              </a:lnSpc>
              <a:spcBef>
                <a:spcPts val="0"/>
              </a:spcBef>
              <a:spcAft>
                <a:spcPts val="0"/>
              </a:spcAft>
              <a:buSzPts val="1400"/>
              <a:buNone/>
            </a:pPr>
            <a:endParaRPr/>
          </a:p>
        </p:txBody>
      </p:sp>
      <p:sp>
        <p:nvSpPr>
          <p:cNvPr id="195" name="Google Shape;195;p4: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extLst>
      <p:ext uri="{BB962C8B-B14F-4D97-AF65-F5344CB8AC3E}">
        <p14:creationId xmlns:p14="http://schemas.microsoft.com/office/powerpoint/2010/main" val="4269747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4: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4: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Provide summary of Phase – 1.</a:t>
            </a:r>
            <a:endParaRPr/>
          </a:p>
          <a:p>
            <a:pPr marL="0" lvl="0" indent="0" algn="l" rtl="0">
              <a:lnSpc>
                <a:spcPct val="100000"/>
              </a:lnSpc>
              <a:spcBef>
                <a:spcPts val="0"/>
              </a:spcBef>
              <a:spcAft>
                <a:spcPts val="0"/>
              </a:spcAft>
              <a:buClr>
                <a:schemeClr val="dk1"/>
              </a:buClr>
              <a:buSzPts val="1100"/>
              <a:buFont typeface="Arial"/>
              <a:buNone/>
            </a:pPr>
            <a:r>
              <a:rPr lang="en-US"/>
              <a:t>Include the suggestions and improvements made.</a:t>
            </a:r>
            <a:endParaRPr/>
          </a:p>
          <a:p>
            <a:pPr marL="0" lvl="0" indent="0" algn="l" rtl="0">
              <a:lnSpc>
                <a:spcPct val="100000"/>
              </a:lnSpc>
              <a:spcBef>
                <a:spcPts val="0"/>
              </a:spcBef>
              <a:spcAft>
                <a:spcPts val="0"/>
              </a:spcAft>
              <a:buSzPts val="1400"/>
              <a:buNone/>
            </a:pPr>
            <a:endParaRPr/>
          </a:p>
        </p:txBody>
      </p:sp>
      <p:sp>
        <p:nvSpPr>
          <p:cNvPr id="195" name="Google Shape;195;p4: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extLst>
      <p:ext uri="{BB962C8B-B14F-4D97-AF65-F5344CB8AC3E}">
        <p14:creationId xmlns:p14="http://schemas.microsoft.com/office/powerpoint/2010/main" val="2915405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4: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4: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Provide summary of Phase – 1.</a:t>
            </a:r>
            <a:endParaRPr/>
          </a:p>
          <a:p>
            <a:pPr marL="0" lvl="0" indent="0" algn="l" rtl="0">
              <a:lnSpc>
                <a:spcPct val="100000"/>
              </a:lnSpc>
              <a:spcBef>
                <a:spcPts val="0"/>
              </a:spcBef>
              <a:spcAft>
                <a:spcPts val="0"/>
              </a:spcAft>
              <a:buClr>
                <a:schemeClr val="dk1"/>
              </a:buClr>
              <a:buSzPts val="1100"/>
              <a:buFont typeface="Arial"/>
              <a:buNone/>
            </a:pPr>
            <a:r>
              <a:rPr lang="en-US"/>
              <a:t>Include the suggestions and improvements made.</a:t>
            </a:r>
            <a:endParaRPr/>
          </a:p>
          <a:p>
            <a:pPr marL="0" lvl="0" indent="0" algn="l" rtl="0">
              <a:lnSpc>
                <a:spcPct val="100000"/>
              </a:lnSpc>
              <a:spcBef>
                <a:spcPts val="0"/>
              </a:spcBef>
              <a:spcAft>
                <a:spcPts val="0"/>
              </a:spcAft>
              <a:buSzPts val="1400"/>
              <a:buNone/>
            </a:pPr>
            <a:endParaRPr/>
          </a:p>
        </p:txBody>
      </p:sp>
      <p:sp>
        <p:nvSpPr>
          <p:cNvPr id="195" name="Google Shape;195;p4:notes"/>
          <p:cNvSpPr txBox="1">
            <a:spLocks noGrp="1"/>
          </p:cNvSpPr>
          <p:nvPr>
            <p:ph type="sldNum" idx="12"/>
          </p:nvPr>
        </p:nvSpPr>
        <p:spPr>
          <a:xfrm>
            <a:off x="3970135" y="8829675"/>
            <a:ext cx="3038648" cy="465138"/>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extLst>
      <p:ext uri="{BB962C8B-B14F-4D97-AF65-F5344CB8AC3E}">
        <p14:creationId xmlns:p14="http://schemas.microsoft.com/office/powerpoint/2010/main" val="1705272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5dad3dcb75_0_17: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g15dad3dcb75_0_17:notes"/>
          <p:cNvSpPr txBox="1">
            <a:spLocks noGrp="1"/>
          </p:cNvSpPr>
          <p:nvPr>
            <p:ph type="body" idx="1"/>
          </p:nvPr>
        </p:nvSpPr>
        <p:spPr>
          <a:xfrm>
            <a:off x="701848" y="4416426"/>
            <a:ext cx="5608200" cy="4183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Provide summary of Phase – 1.</a:t>
            </a:r>
            <a:endParaRPr/>
          </a:p>
          <a:p>
            <a:pPr marL="0" lvl="0" indent="0" algn="l" rtl="0">
              <a:lnSpc>
                <a:spcPct val="100000"/>
              </a:lnSpc>
              <a:spcBef>
                <a:spcPts val="0"/>
              </a:spcBef>
              <a:spcAft>
                <a:spcPts val="0"/>
              </a:spcAft>
              <a:buClr>
                <a:schemeClr val="dk1"/>
              </a:buClr>
              <a:buSzPts val="1100"/>
              <a:buFont typeface="Arial"/>
              <a:buNone/>
            </a:pPr>
            <a:r>
              <a:rPr lang="en-US"/>
              <a:t>Include the suggestions and improvements made.</a:t>
            </a:r>
            <a:endParaRPr/>
          </a:p>
          <a:p>
            <a:pPr marL="0" lvl="0" indent="0" algn="l" rtl="0">
              <a:lnSpc>
                <a:spcPct val="100000"/>
              </a:lnSpc>
              <a:spcBef>
                <a:spcPts val="0"/>
              </a:spcBef>
              <a:spcAft>
                <a:spcPts val="0"/>
              </a:spcAft>
              <a:buSzPts val="1400"/>
              <a:buNone/>
            </a:pPr>
            <a:endParaRPr/>
          </a:p>
        </p:txBody>
      </p:sp>
      <p:sp>
        <p:nvSpPr>
          <p:cNvPr id="203" name="Google Shape;203;g15dad3dcb75_0_17:notes"/>
          <p:cNvSpPr txBox="1">
            <a:spLocks noGrp="1"/>
          </p:cNvSpPr>
          <p:nvPr>
            <p:ph type="sldNum" idx="12"/>
          </p:nvPr>
        </p:nvSpPr>
        <p:spPr>
          <a:xfrm>
            <a:off x="3970135" y="8829675"/>
            <a:ext cx="3038700" cy="4650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8:notes"/>
          <p:cNvSpPr txBox="1">
            <a:spLocks noGrp="1"/>
          </p:cNvSpPr>
          <p:nvPr>
            <p:ph type="body" idx="1"/>
          </p:nvPr>
        </p:nvSpPr>
        <p:spPr>
          <a:xfrm>
            <a:off x="701848" y="4416426"/>
            <a:ext cx="5608320" cy="418306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330" name="Google Shape;330;p8:notes"/>
          <p:cNvSpPr>
            <a:spLocks noGrp="1" noRot="1" noChangeAspect="1"/>
          </p:cNvSpPr>
          <p:nvPr>
            <p:ph type="sldImg" idx="2"/>
          </p:nvPr>
        </p:nvSpPr>
        <p:spPr>
          <a:xfrm>
            <a:off x="407988" y="696913"/>
            <a:ext cx="6196012"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2"/>
          <p:cNvSpPr txBox="1">
            <a:spLocks noGrp="1"/>
          </p:cNvSpPr>
          <p:nvPr>
            <p:ph type="ctrTitle"/>
          </p:nvPr>
        </p:nvSpPr>
        <p:spPr>
          <a:xfrm>
            <a:off x="2901200" y="2600133"/>
            <a:ext cx="6389700" cy="8595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4800"/>
              <a:buNone/>
              <a:defRPr sz="4800" b="1">
                <a:solidFill>
                  <a:schemeClr val="lt1"/>
                </a:solidFill>
              </a:defRPr>
            </a:lvl1pPr>
            <a:lvl2pPr lvl="1" algn="ctr" rtl="0">
              <a:spcBef>
                <a:spcPts val="0"/>
              </a:spcBef>
              <a:spcAft>
                <a:spcPts val="0"/>
              </a:spcAft>
              <a:buClr>
                <a:schemeClr val="lt1"/>
              </a:buClr>
              <a:buSzPts val="4800"/>
              <a:buNone/>
              <a:defRPr sz="4800" b="1">
                <a:solidFill>
                  <a:schemeClr val="lt1"/>
                </a:solidFill>
              </a:defRPr>
            </a:lvl2pPr>
            <a:lvl3pPr lvl="2" algn="ctr" rtl="0">
              <a:spcBef>
                <a:spcPts val="0"/>
              </a:spcBef>
              <a:spcAft>
                <a:spcPts val="0"/>
              </a:spcAft>
              <a:buClr>
                <a:schemeClr val="lt1"/>
              </a:buClr>
              <a:buSzPts val="4800"/>
              <a:buNone/>
              <a:defRPr sz="4800" b="1">
                <a:solidFill>
                  <a:schemeClr val="lt1"/>
                </a:solidFill>
              </a:defRPr>
            </a:lvl3pPr>
            <a:lvl4pPr lvl="3" algn="ctr" rtl="0">
              <a:spcBef>
                <a:spcPts val="0"/>
              </a:spcBef>
              <a:spcAft>
                <a:spcPts val="0"/>
              </a:spcAft>
              <a:buClr>
                <a:schemeClr val="lt1"/>
              </a:buClr>
              <a:buSzPts val="4800"/>
              <a:buNone/>
              <a:defRPr sz="4800" b="1">
                <a:solidFill>
                  <a:schemeClr val="lt1"/>
                </a:solidFill>
              </a:defRPr>
            </a:lvl4pPr>
            <a:lvl5pPr lvl="4" algn="ctr" rtl="0">
              <a:spcBef>
                <a:spcPts val="0"/>
              </a:spcBef>
              <a:spcAft>
                <a:spcPts val="0"/>
              </a:spcAft>
              <a:buClr>
                <a:schemeClr val="lt1"/>
              </a:buClr>
              <a:buSzPts val="4800"/>
              <a:buNone/>
              <a:defRPr sz="4800" b="1">
                <a:solidFill>
                  <a:schemeClr val="lt1"/>
                </a:solidFill>
              </a:defRPr>
            </a:lvl5pPr>
            <a:lvl6pPr lvl="5" algn="ctr" rtl="0">
              <a:spcBef>
                <a:spcPts val="0"/>
              </a:spcBef>
              <a:spcAft>
                <a:spcPts val="0"/>
              </a:spcAft>
              <a:buClr>
                <a:schemeClr val="lt1"/>
              </a:buClr>
              <a:buSzPts val="4800"/>
              <a:buNone/>
              <a:defRPr sz="4800" b="1">
                <a:solidFill>
                  <a:schemeClr val="lt1"/>
                </a:solidFill>
              </a:defRPr>
            </a:lvl6pPr>
            <a:lvl7pPr lvl="6" algn="ctr" rtl="0">
              <a:spcBef>
                <a:spcPts val="0"/>
              </a:spcBef>
              <a:spcAft>
                <a:spcPts val="0"/>
              </a:spcAft>
              <a:buClr>
                <a:schemeClr val="lt1"/>
              </a:buClr>
              <a:buSzPts val="4800"/>
              <a:buNone/>
              <a:defRPr sz="4800" b="1">
                <a:solidFill>
                  <a:schemeClr val="lt1"/>
                </a:solidFill>
              </a:defRPr>
            </a:lvl7pPr>
            <a:lvl8pPr lvl="7" algn="ctr" rtl="0">
              <a:spcBef>
                <a:spcPts val="0"/>
              </a:spcBef>
              <a:spcAft>
                <a:spcPts val="0"/>
              </a:spcAft>
              <a:buClr>
                <a:schemeClr val="lt1"/>
              </a:buClr>
              <a:buSzPts val="4800"/>
              <a:buNone/>
              <a:defRPr sz="4800" b="1">
                <a:solidFill>
                  <a:schemeClr val="lt1"/>
                </a:solidFill>
              </a:defRPr>
            </a:lvl8pPr>
            <a:lvl9pPr lvl="8" algn="ctr" rtl="0">
              <a:spcBef>
                <a:spcPts val="0"/>
              </a:spcBef>
              <a:spcAft>
                <a:spcPts val="0"/>
              </a:spcAft>
              <a:buClr>
                <a:schemeClr val="lt1"/>
              </a:buClr>
              <a:buSzPts val="4800"/>
              <a:buNone/>
              <a:defRPr sz="4800" b="1">
                <a:solidFill>
                  <a:schemeClr val="lt1"/>
                </a:solidFill>
              </a:defRPr>
            </a:lvl9pPr>
          </a:lstStyle>
          <a:p>
            <a:endParaRPr/>
          </a:p>
        </p:txBody>
      </p:sp>
      <p:sp>
        <p:nvSpPr>
          <p:cNvPr id="14" name="Google Shape;14;p2"/>
          <p:cNvSpPr txBox="1">
            <a:spLocks noGrp="1"/>
          </p:cNvSpPr>
          <p:nvPr>
            <p:ph type="subTitle" idx="1"/>
          </p:nvPr>
        </p:nvSpPr>
        <p:spPr>
          <a:xfrm>
            <a:off x="2725600" y="4939533"/>
            <a:ext cx="6740700" cy="6195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accent1"/>
              </a:buClr>
              <a:buSzPts val="1900"/>
              <a:buNone/>
              <a:defRPr sz="1900">
                <a:solidFill>
                  <a:schemeClr val="accent1"/>
                </a:solidFill>
              </a:defRPr>
            </a:lvl1pPr>
            <a:lvl2pPr lvl="1" algn="ctr" rtl="0">
              <a:lnSpc>
                <a:spcPct val="100000"/>
              </a:lnSpc>
              <a:spcBef>
                <a:spcPts val="0"/>
              </a:spcBef>
              <a:spcAft>
                <a:spcPts val="0"/>
              </a:spcAft>
              <a:buClr>
                <a:schemeClr val="lt1"/>
              </a:buClr>
              <a:buSzPts val="2400"/>
              <a:buNone/>
              <a:defRPr sz="2400">
                <a:solidFill>
                  <a:schemeClr val="lt1"/>
                </a:solidFill>
              </a:defRPr>
            </a:lvl2pPr>
            <a:lvl3pPr lvl="2" algn="ctr" rtl="0">
              <a:lnSpc>
                <a:spcPct val="100000"/>
              </a:lnSpc>
              <a:spcBef>
                <a:spcPts val="0"/>
              </a:spcBef>
              <a:spcAft>
                <a:spcPts val="0"/>
              </a:spcAft>
              <a:buClr>
                <a:schemeClr val="lt1"/>
              </a:buClr>
              <a:buSzPts val="2400"/>
              <a:buNone/>
              <a:defRPr sz="2400">
                <a:solidFill>
                  <a:schemeClr val="lt1"/>
                </a:solidFill>
              </a:defRPr>
            </a:lvl3pPr>
            <a:lvl4pPr lvl="3" algn="ctr" rtl="0">
              <a:lnSpc>
                <a:spcPct val="100000"/>
              </a:lnSpc>
              <a:spcBef>
                <a:spcPts val="0"/>
              </a:spcBef>
              <a:spcAft>
                <a:spcPts val="0"/>
              </a:spcAft>
              <a:buClr>
                <a:schemeClr val="lt1"/>
              </a:buClr>
              <a:buSzPts val="2400"/>
              <a:buNone/>
              <a:defRPr sz="2400">
                <a:solidFill>
                  <a:schemeClr val="lt1"/>
                </a:solidFill>
              </a:defRPr>
            </a:lvl4pPr>
            <a:lvl5pPr lvl="4" algn="ctr" rtl="0">
              <a:lnSpc>
                <a:spcPct val="100000"/>
              </a:lnSpc>
              <a:spcBef>
                <a:spcPts val="0"/>
              </a:spcBef>
              <a:spcAft>
                <a:spcPts val="0"/>
              </a:spcAft>
              <a:buClr>
                <a:schemeClr val="lt1"/>
              </a:buClr>
              <a:buSzPts val="2400"/>
              <a:buNone/>
              <a:defRPr sz="2400">
                <a:solidFill>
                  <a:schemeClr val="lt1"/>
                </a:solidFill>
              </a:defRPr>
            </a:lvl5pPr>
            <a:lvl6pPr lvl="5" algn="ctr" rtl="0">
              <a:lnSpc>
                <a:spcPct val="100000"/>
              </a:lnSpc>
              <a:spcBef>
                <a:spcPts val="0"/>
              </a:spcBef>
              <a:spcAft>
                <a:spcPts val="0"/>
              </a:spcAft>
              <a:buClr>
                <a:schemeClr val="lt1"/>
              </a:buClr>
              <a:buSzPts val="2400"/>
              <a:buNone/>
              <a:defRPr sz="2400">
                <a:solidFill>
                  <a:schemeClr val="lt1"/>
                </a:solidFill>
              </a:defRPr>
            </a:lvl6pPr>
            <a:lvl7pPr lvl="6" algn="ctr" rtl="0">
              <a:lnSpc>
                <a:spcPct val="100000"/>
              </a:lnSpc>
              <a:spcBef>
                <a:spcPts val="0"/>
              </a:spcBef>
              <a:spcAft>
                <a:spcPts val="0"/>
              </a:spcAft>
              <a:buClr>
                <a:schemeClr val="lt1"/>
              </a:buClr>
              <a:buSzPts val="2400"/>
              <a:buNone/>
              <a:defRPr sz="2400">
                <a:solidFill>
                  <a:schemeClr val="lt1"/>
                </a:solidFill>
              </a:defRPr>
            </a:lvl7pPr>
            <a:lvl8pPr lvl="7" algn="ctr" rtl="0">
              <a:lnSpc>
                <a:spcPct val="100000"/>
              </a:lnSpc>
              <a:spcBef>
                <a:spcPts val="0"/>
              </a:spcBef>
              <a:spcAft>
                <a:spcPts val="0"/>
              </a:spcAft>
              <a:buClr>
                <a:schemeClr val="lt1"/>
              </a:buClr>
              <a:buSzPts val="2400"/>
              <a:buNone/>
              <a:defRPr sz="2400">
                <a:solidFill>
                  <a:schemeClr val="lt1"/>
                </a:solidFill>
              </a:defRPr>
            </a:lvl8pPr>
            <a:lvl9pPr lvl="8" algn="ctr" rtl="0">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4"/>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13"/>
          <p:cNvSpPr txBox="1">
            <a:spLocks noGrp="1"/>
          </p:cNvSpPr>
          <p:nvPr>
            <p:ph type="title"/>
          </p:nvPr>
        </p:nvSpPr>
        <p:spPr>
          <a:xfrm>
            <a:off x="1251333" y="593367"/>
            <a:ext cx="76476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47" name="Google Shape;47;p13"/>
          <p:cNvSpPr txBox="1">
            <a:spLocks noGrp="1"/>
          </p:cNvSpPr>
          <p:nvPr>
            <p:ph type="body" idx="1"/>
          </p:nvPr>
        </p:nvSpPr>
        <p:spPr>
          <a:xfrm>
            <a:off x="1251333" y="1661367"/>
            <a:ext cx="9562800" cy="4053300"/>
          </a:xfrm>
          <a:prstGeom prst="rect">
            <a:avLst/>
          </a:prstGeom>
        </p:spPr>
        <p:txBody>
          <a:bodyPr spcFirstLastPara="1" wrap="square" lIns="121900" tIns="121900" rIns="121900" bIns="121900" anchor="t" anchorCtr="0">
            <a:noAutofit/>
          </a:bodyPr>
          <a:lstStyle>
            <a:lvl1pPr marL="457200" lvl="0" indent="-323850" rtl="0">
              <a:spcBef>
                <a:spcPts val="0"/>
              </a:spcBef>
              <a:spcAft>
                <a:spcPts val="0"/>
              </a:spcAft>
              <a:buClr>
                <a:schemeClr val="lt1"/>
              </a:buClr>
              <a:buSzPts val="1500"/>
              <a:buChar char="●"/>
              <a:defRPr sz="1500">
                <a:solidFill>
                  <a:schemeClr val="lt1"/>
                </a:solidFill>
              </a:defRPr>
            </a:lvl1pPr>
            <a:lvl2pPr marL="914400" lvl="1" indent="-323850" rtl="0">
              <a:spcBef>
                <a:spcPts val="2100"/>
              </a:spcBef>
              <a:spcAft>
                <a:spcPts val="0"/>
              </a:spcAft>
              <a:buClr>
                <a:schemeClr val="lt1"/>
              </a:buClr>
              <a:buSzPts val="1500"/>
              <a:buChar char="○"/>
              <a:defRPr sz="1500">
                <a:solidFill>
                  <a:schemeClr val="lt1"/>
                </a:solidFill>
              </a:defRPr>
            </a:lvl2pPr>
            <a:lvl3pPr marL="1371600" lvl="2" indent="-323850" rtl="0">
              <a:spcBef>
                <a:spcPts val="2100"/>
              </a:spcBef>
              <a:spcAft>
                <a:spcPts val="0"/>
              </a:spcAft>
              <a:buClr>
                <a:schemeClr val="lt1"/>
              </a:buClr>
              <a:buSzPts val="1500"/>
              <a:buChar char="■"/>
              <a:defRPr sz="1500">
                <a:solidFill>
                  <a:schemeClr val="lt1"/>
                </a:solidFill>
              </a:defRPr>
            </a:lvl3pPr>
            <a:lvl4pPr marL="1828800" lvl="3" indent="-323850" rtl="0">
              <a:spcBef>
                <a:spcPts val="2100"/>
              </a:spcBef>
              <a:spcAft>
                <a:spcPts val="0"/>
              </a:spcAft>
              <a:buClr>
                <a:schemeClr val="lt1"/>
              </a:buClr>
              <a:buSzPts val="1500"/>
              <a:buChar char="●"/>
              <a:defRPr sz="1500">
                <a:solidFill>
                  <a:schemeClr val="lt1"/>
                </a:solidFill>
              </a:defRPr>
            </a:lvl4pPr>
            <a:lvl5pPr marL="2286000" lvl="4" indent="-323850" rtl="0">
              <a:spcBef>
                <a:spcPts val="2100"/>
              </a:spcBef>
              <a:spcAft>
                <a:spcPts val="0"/>
              </a:spcAft>
              <a:buClr>
                <a:schemeClr val="lt1"/>
              </a:buClr>
              <a:buSzPts val="1500"/>
              <a:buChar char="○"/>
              <a:defRPr sz="1500">
                <a:solidFill>
                  <a:schemeClr val="lt1"/>
                </a:solidFill>
              </a:defRPr>
            </a:lvl5pPr>
            <a:lvl6pPr marL="2743200" lvl="5" indent="-323850" rtl="0">
              <a:spcBef>
                <a:spcPts val="2100"/>
              </a:spcBef>
              <a:spcAft>
                <a:spcPts val="0"/>
              </a:spcAft>
              <a:buClr>
                <a:schemeClr val="lt1"/>
              </a:buClr>
              <a:buSzPts val="1500"/>
              <a:buChar char="■"/>
              <a:defRPr sz="1500">
                <a:solidFill>
                  <a:schemeClr val="lt1"/>
                </a:solidFill>
              </a:defRPr>
            </a:lvl6pPr>
            <a:lvl7pPr marL="3200400" lvl="6" indent="-323850" rtl="0">
              <a:spcBef>
                <a:spcPts val="2100"/>
              </a:spcBef>
              <a:spcAft>
                <a:spcPts val="0"/>
              </a:spcAft>
              <a:buClr>
                <a:schemeClr val="lt1"/>
              </a:buClr>
              <a:buSzPts val="1500"/>
              <a:buChar char="●"/>
              <a:defRPr sz="1500">
                <a:solidFill>
                  <a:schemeClr val="lt1"/>
                </a:solidFill>
              </a:defRPr>
            </a:lvl7pPr>
            <a:lvl8pPr marL="3657600" lvl="7" indent="-323850" rtl="0">
              <a:spcBef>
                <a:spcPts val="2100"/>
              </a:spcBef>
              <a:spcAft>
                <a:spcPts val="0"/>
              </a:spcAft>
              <a:buClr>
                <a:schemeClr val="lt1"/>
              </a:buClr>
              <a:buSzPts val="1500"/>
              <a:buChar char="○"/>
              <a:defRPr sz="1500">
                <a:solidFill>
                  <a:schemeClr val="lt1"/>
                </a:solidFill>
              </a:defRPr>
            </a:lvl8pPr>
            <a:lvl9pPr marL="4114800" lvl="8" indent="-323850" rtl="0">
              <a:spcBef>
                <a:spcPts val="2100"/>
              </a:spcBef>
              <a:spcAft>
                <a:spcPts val="2100"/>
              </a:spcAft>
              <a:buClr>
                <a:schemeClr val="lt1"/>
              </a:buClr>
              <a:buSzPts val="1500"/>
              <a:buChar char="■"/>
              <a:defRPr sz="1500">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_3">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14"/>
          <p:cNvSpPr txBox="1">
            <a:spLocks noGrp="1"/>
          </p:cNvSpPr>
          <p:nvPr>
            <p:ph type="title"/>
          </p:nvPr>
        </p:nvSpPr>
        <p:spPr>
          <a:xfrm>
            <a:off x="4717996" y="3487433"/>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50" name="Google Shape;50;p14"/>
          <p:cNvSpPr txBox="1">
            <a:spLocks noGrp="1"/>
          </p:cNvSpPr>
          <p:nvPr>
            <p:ph type="subTitle" idx="1"/>
          </p:nvPr>
        </p:nvSpPr>
        <p:spPr>
          <a:xfrm>
            <a:off x="4717996" y="4197433"/>
            <a:ext cx="27561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51" name="Google Shape;51;p14"/>
          <p:cNvSpPr txBox="1">
            <a:spLocks noGrp="1"/>
          </p:cNvSpPr>
          <p:nvPr>
            <p:ph type="title" idx="2"/>
          </p:nvPr>
        </p:nvSpPr>
        <p:spPr>
          <a:xfrm>
            <a:off x="8038071" y="3487433"/>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52" name="Google Shape;52;p14"/>
          <p:cNvSpPr txBox="1">
            <a:spLocks noGrp="1"/>
          </p:cNvSpPr>
          <p:nvPr>
            <p:ph type="subTitle" idx="3"/>
          </p:nvPr>
        </p:nvSpPr>
        <p:spPr>
          <a:xfrm>
            <a:off x="8038071" y="4197433"/>
            <a:ext cx="27561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53" name="Google Shape;53;p14"/>
          <p:cNvSpPr txBox="1">
            <a:spLocks noGrp="1"/>
          </p:cNvSpPr>
          <p:nvPr>
            <p:ph type="title" idx="4"/>
          </p:nvPr>
        </p:nvSpPr>
        <p:spPr>
          <a:xfrm>
            <a:off x="1397929" y="3487433"/>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54" name="Google Shape;54;p14"/>
          <p:cNvSpPr txBox="1">
            <a:spLocks noGrp="1"/>
          </p:cNvSpPr>
          <p:nvPr>
            <p:ph type="subTitle" idx="5"/>
          </p:nvPr>
        </p:nvSpPr>
        <p:spPr>
          <a:xfrm>
            <a:off x="1397929" y="4197433"/>
            <a:ext cx="27561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55" name="Google Shape;55;p14"/>
          <p:cNvSpPr txBox="1">
            <a:spLocks noGrp="1"/>
          </p:cNvSpPr>
          <p:nvPr>
            <p:ph type="title" idx="6" hasCustomPrompt="1"/>
          </p:nvPr>
        </p:nvSpPr>
        <p:spPr>
          <a:xfrm>
            <a:off x="1397933" y="2360933"/>
            <a:ext cx="2756100" cy="965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2"/>
              </a:buClr>
              <a:buSzPts val="4800"/>
              <a:buNone/>
              <a:defRPr sz="4800">
                <a:solidFill>
                  <a:schemeClr val="lt2"/>
                </a:solidFill>
              </a:defRPr>
            </a:lvl1pPr>
            <a:lvl2pPr lvl="1" algn="ctr" rtl="0">
              <a:spcBef>
                <a:spcPts val="0"/>
              </a:spcBef>
              <a:spcAft>
                <a:spcPts val="0"/>
              </a:spcAft>
              <a:buClr>
                <a:schemeClr val="lt2"/>
              </a:buClr>
              <a:buSzPts val="4800"/>
              <a:buNone/>
              <a:defRPr sz="4800">
                <a:solidFill>
                  <a:schemeClr val="lt2"/>
                </a:solidFill>
              </a:defRPr>
            </a:lvl2pPr>
            <a:lvl3pPr lvl="2" algn="ctr" rtl="0">
              <a:spcBef>
                <a:spcPts val="0"/>
              </a:spcBef>
              <a:spcAft>
                <a:spcPts val="0"/>
              </a:spcAft>
              <a:buClr>
                <a:schemeClr val="lt2"/>
              </a:buClr>
              <a:buSzPts val="4800"/>
              <a:buNone/>
              <a:defRPr sz="4800">
                <a:solidFill>
                  <a:schemeClr val="lt2"/>
                </a:solidFill>
              </a:defRPr>
            </a:lvl3pPr>
            <a:lvl4pPr lvl="3" algn="ctr" rtl="0">
              <a:spcBef>
                <a:spcPts val="0"/>
              </a:spcBef>
              <a:spcAft>
                <a:spcPts val="0"/>
              </a:spcAft>
              <a:buClr>
                <a:schemeClr val="lt2"/>
              </a:buClr>
              <a:buSzPts val="4800"/>
              <a:buNone/>
              <a:defRPr sz="4800">
                <a:solidFill>
                  <a:schemeClr val="lt2"/>
                </a:solidFill>
              </a:defRPr>
            </a:lvl4pPr>
            <a:lvl5pPr lvl="4" algn="ctr" rtl="0">
              <a:spcBef>
                <a:spcPts val="0"/>
              </a:spcBef>
              <a:spcAft>
                <a:spcPts val="0"/>
              </a:spcAft>
              <a:buClr>
                <a:schemeClr val="lt2"/>
              </a:buClr>
              <a:buSzPts val="4800"/>
              <a:buNone/>
              <a:defRPr sz="4800">
                <a:solidFill>
                  <a:schemeClr val="lt2"/>
                </a:solidFill>
              </a:defRPr>
            </a:lvl5pPr>
            <a:lvl6pPr lvl="5" algn="ctr" rtl="0">
              <a:spcBef>
                <a:spcPts val="0"/>
              </a:spcBef>
              <a:spcAft>
                <a:spcPts val="0"/>
              </a:spcAft>
              <a:buClr>
                <a:schemeClr val="lt2"/>
              </a:buClr>
              <a:buSzPts val="4800"/>
              <a:buNone/>
              <a:defRPr sz="4800">
                <a:solidFill>
                  <a:schemeClr val="lt2"/>
                </a:solidFill>
              </a:defRPr>
            </a:lvl6pPr>
            <a:lvl7pPr lvl="6" algn="ctr" rtl="0">
              <a:spcBef>
                <a:spcPts val="0"/>
              </a:spcBef>
              <a:spcAft>
                <a:spcPts val="0"/>
              </a:spcAft>
              <a:buClr>
                <a:schemeClr val="lt2"/>
              </a:buClr>
              <a:buSzPts val="4800"/>
              <a:buNone/>
              <a:defRPr sz="4800">
                <a:solidFill>
                  <a:schemeClr val="lt2"/>
                </a:solidFill>
              </a:defRPr>
            </a:lvl7pPr>
            <a:lvl8pPr lvl="7" algn="ctr" rtl="0">
              <a:spcBef>
                <a:spcPts val="0"/>
              </a:spcBef>
              <a:spcAft>
                <a:spcPts val="0"/>
              </a:spcAft>
              <a:buClr>
                <a:schemeClr val="lt2"/>
              </a:buClr>
              <a:buSzPts val="4800"/>
              <a:buNone/>
              <a:defRPr sz="4800">
                <a:solidFill>
                  <a:schemeClr val="lt2"/>
                </a:solidFill>
              </a:defRPr>
            </a:lvl8pPr>
            <a:lvl9pPr lvl="8" algn="ctr" rtl="0">
              <a:spcBef>
                <a:spcPts val="0"/>
              </a:spcBef>
              <a:spcAft>
                <a:spcPts val="0"/>
              </a:spcAft>
              <a:buClr>
                <a:schemeClr val="lt2"/>
              </a:buClr>
              <a:buSzPts val="4800"/>
              <a:buNone/>
              <a:defRPr sz="4800">
                <a:solidFill>
                  <a:schemeClr val="lt2"/>
                </a:solidFill>
              </a:defRPr>
            </a:lvl9pPr>
          </a:lstStyle>
          <a:p>
            <a:r>
              <a:t>xx%</a:t>
            </a:r>
          </a:p>
        </p:txBody>
      </p:sp>
      <p:sp>
        <p:nvSpPr>
          <p:cNvPr id="56" name="Google Shape;56;p14"/>
          <p:cNvSpPr txBox="1">
            <a:spLocks noGrp="1"/>
          </p:cNvSpPr>
          <p:nvPr>
            <p:ph type="title" idx="7" hasCustomPrompt="1"/>
          </p:nvPr>
        </p:nvSpPr>
        <p:spPr>
          <a:xfrm>
            <a:off x="4718000" y="2360933"/>
            <a:ext cx="2756100" cy="965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2"/>
              </a:buClr>
              <a:buSzPts val="4800"/>
              <a:buNone/>
              <a:defRPr sz="4800">
                <a:solidFill>
                  <a:schemeClr val="lt2"/>
                </a:solidFill>
              </a:defRPr>
            </a:lvl1pPr>
            <a:lvl2pPr lvl="1" algn="ctr" rtl="0">
              <a:spcBef>
                <a:spcPts val="0"/>
              </a:spcBef>
              <a:spcAft>
                <a:spcPts val="0"/>
              </a:spcAft>
              <a:buClr>
                <a:schemeClr val="lt2"/>
              </a:buClr>
              <a:buSzPts val="4800"/>
              <a:buNone/>
              <a:defRPr sz="4800">
                <a:solidFill>
                  <a:schemeClr val="lt2"/>
                </a:solidFill>
              </a:defRPr>
            </a:lvl2pPr>
            <a:lvl3pPr lvl="2" algn="ctr" rtl="0">
              <a:spcBef>
                <a:spcPts val="0"/>
              </a:spcBef>
              <a:spcAft>
                <a:spcPts val="0"/>
              </a:spcAft>
              <a:buClr>
                <a:schemeClr val="lt2"/>
              </a:buClr>
              <a:buSzPts val="4800"/>
              <a:buNone/>
              <a:defRPr sz="4800">
                <a:solidFill>
                  <a:schemeClr val="lt2"/>
                </a:solidFill>
              </a:defRPr>
            </a:lvl3pPr>
            <a:lvl4pPr lvl="3" algn="ctr" rtl="0">
              <a:spcBef>
                <a:spcPts val="0"/>
              </a:spcBef>
              <a:spcAft>
                <a:spcPts val="0"/>
              </a:spcAft>
              <a:buClr>
                <a:schemeClr val="lt2"/>
              </a:buClr>
              <a:buSzPts val="4800"/>
              <a:buNone/>
              <a:defRPr sz="4800">
                <a:solidFill>
                  <a:schemeClr val="lt2"/>
                </a:solidFill>
              </a:defRPr>
            </a:lvl4pPr>
            <a:lvl5pPr lvl="4" algn="ctr" rtl="0">
              <a:spcBef>
                <a:spcPts val="0"/>
              </a:spcBef>
              <a:spcAft>
                <a:spcPts val="0"/>
              </a:spcAft>
              <a:buClr>
                <a:schemeClr val="lt2"/>
              </a:buClr>
              <a:buSzPts val="4800"/>
              <a:buNone/>
              <a:defRPr sz="4800">
                <a:solidFill>
                  <a:schemeClr val="lt2"/>
                </a:solidFill>
              </a:defRPr>
            </a:lvl5pPr>
            <a:lvl6pPr lvl="5" algn="ctr" rtl="0">
              <a:spcBef>
                <a:spcPts val="0"/>
              </a:spcBef>
              <a:spcAft>
                <a:spcPts val="0"/>
              </a:spcAft>
              <a:buClr>
                <a:schemeClr val="lt2"/>
              </a:buClr>
              <a:buSzPts val="4800"/>
              <a:buNone/>
              <a:defRPr sz="4800">
                <a:solidFill>
                  <a:schemeClr val="lt2"/>
                </a:solidFill>
              </a:defRPr>
            </a:lvl6pPr>
            <a:lvl7pPr lvl="6" algn="ctr" rtl="0">
              <a:spcBef>
                <a:spcPts val="0"/>
              </a:spcBef>
              <a:spcAft>
                <a:spcPts val="0"/>
              </a:spcAft>
              <a:buClr>
                <a:schemeClr val="lt2"/>
              </a:buClr>
              <a:buSzPts val="4800"/>
              <a:buNone/>
              <a:defRPr sz="4800">
                <a:solidFill>
                  <a:schemeClr val="lt2"/>
                </a:solidFill>
              </a:defRPr>
            </a:lvl7pPr>
            <a:lvl8pPr lvl="7" algn="ctr" rtl="0">
              <a:spcBef>
                <a:spcPts val="0"/>
              </a:spcBef>
              <a:spcAft>
                <a:spcPts val="0"/>
              </a:spcAft>
              <a:buClr>
                <a:schemeClr val="lt2"/>
              </a:buClr>
              <a:buSzPts val="4800"/>
              <a:buNone/>
              <a:defRPr sz="4800">
                <a:solidFill>
                  <a:schemeClr val="lt2"/>
                </a:solidFill>
              </a:defRPr>
            </a:lvl8pPr>
            <a:lvl9pPr lvl="8" algn="ctr" rtl="0">
              <a:spcBef>
                <a:spcPts val="0"/>
              </a:spcBef>
              <a:spcAft>
                <a:spcPts val="0"/>
              </a:spcAft>
              <a:buClr>
                <a:schemeClr val="lt2"/>
              </a:buClr>
              <a:buSzPts val="4800"/>
              <a:buNone/>
              <a:defRPr sz="4800">
                <a:solidFill>
                  <a:schemeClr val="lt2"/>
                </a:solidFill>
              </a:defRPr>
            </a:lvl9pPr>
          </a:lstStyle>
          <a:p>
            <a:r>
              <a:t>xx%</a:t>
            </a:r>
          </a:p>
        </p:txBody>
      </p:sp>
      <p:sp>
        <p:nvSpPr>
          <p:cNvPr id="57" name="Google Shape;57;p14"/>
          <p:cNvSpPr txBox="1">
            <a:spLocks noGrp="1"/>
          </p:cNvSpPr>
          <p:nvPr>
            <p:ph type="title" idx="8" hasCustomPrompt="1"/>
          </p:nvPr>
        </p:nvSpPr>
        <p:spPr>
          <a:xfrm>
            <a:off x="8038067" y="2360933"/>
            <a:ext cx="2756100" cy="965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2"/>
              </a:buClr>
              <a:buSzPts val="4800"/>
              <a:buNone/>
              <a:defRPr sz="4800">
                <a:solidFill>
                  <a:schemeClr val="lt2"/>
                </a:solidFill>
              </a:defRPr>
            </a:lvl1pPr>
            <a:lvl2pPr lvl="1" algn="ctr" rtl="0">
              <a:spcBef>
                <a:spcPts val="0"/>
              </a:spcBef>
              <a:spcAft>
                <a:spcPts val="0"/>
              </a:spcAft>
              <a:buClr>
                <a:schemeClr val="lt2"/>
              </a:buClr>
              <a:buSzPts val="4800"/>
              <a:buNone/>
              <a:defRPr sz="4800">
                <a:solidFill>
                  <a:schemeClr val="lt2"/>
                </a:solidFill>
              </a:defRPr>
            </a:lvl2pPr>
            <a:lvl3pPr lvl="2" algn="ctr" rtl="0">
              <a:spcBef>
                <a:spcPts val="0"/>
              </a:spcBef>
              <a:spcAft>
                <a:spcPts val="0"/>
              </a:spcAft>
              <a:buClr>
                <a:schemeClr val="lt2"/>
              </a:buClr>
              <a:buSzPts val="4800"/>
              <a:buNone/>
              <a:defRPr sz="4800">
                <a:solidFill>
                  <a:schemeClr val="lt2"/>
                </a:solidFill>
              </a:defRPr>
            </a:lvl3pPr>
            <a:lvl4pPr lvl="3" algn="ctr" rtl="0">
              <a:spcBef>
                <a:spcPts val="0"/>
              </a:spcBef>
              <a:spcAft>
                <a:spcPts val="0"/>
              </a:spcAft>
              <a:buClr>
                <a:schemeClr val="lt2"/>
              </a:buClr>
              <a:buSzPts val="4800"/>
              <a:buNone/>
              <a:defRPr sz="4800">
                <a:solidFill>
                  <a:schemeClr val="lt2"/>
                </a:solidFill>
              </a:defRPr>
            </a:lvl4pPr>
            <a:lvl5pPr lvl="4" algn="ctr" rtl="0">
              <a:spcBef>
                <a:spcPts val="0"/>
              </a:spcBef>
              <a:spcAft>
                <a:spcPts val="0"/>
              </a:spcAft>
              <a:buClr>
                <a:schemeClr val="lt2"/>
              </a:buClr>
              <a:buSzPts val="4800"/>
              <a:buNone/>
              <a:defRPr sz="4800">
                <a:solidFill>
                  <a:schemeClr val="lt2"/>
                </a:solidFill>
              </a:defRPr>
            </a:lvl5pPr>
            <a:lvl6pPr lvl="5" algn="ctr" rtl="0">
              <a:spcBef>
                <a:spcPts val="0"/>
              </a:spcBef>
              <a:spcAft>
                <a:spcPts val="0"/>
              </a:spcAft>
              <a:buClr>
                <a:schemeClr val="lt2"/>
              </a:buClr>
              <a:buSzPts val="4800"/>
              <a:buNone/>
              <a:defRPr sz="4800">
                <a:solidFill>
                  <a:schemeClr val="lt2"/>
                </a:solidFill>
              </a:defRPr>
            </a:lvl6pPr>
            <a:lvl7pPr lvl="6" algn="ctr" rtl="0">
              <a:spcBef>
                <a:spcPts val="0"/>
              </a:spcBef>
              <a:spcAft>
                <a:spcPts val="0"/>
              </a:spcAft>
              <a:buClr>
                <a:schemeClr val="lt2"/>
              </a:buClr>
              <a:buSzPts val="4800"/>
              <a:buNone/>
              <a:defRPr sz="4800">
                <a:solidFill>
                  <a:schemeClr val="lt2"/>
                </a:solidFill>
              </a:defRPr>
            </a:lvl7pPr>
            <a:lvl8pPr lvl="7" algn="ctr" rtl="0">
              <a:spcBef>
                <a:spcPts val="0"/>
              </a:spcBef>
              <a:spcAft>
                <a:spcPts val="0"/>
              </a:spcAft>
              <a:buClr>
                <a:schemeClr val="lt2"/>
              </a:buClr>
              <a:buSzPts val="4800"/>
              <a:buNone/>
              <a:defRPr sz="4800">
                <a:solidFill>
                  <a:schemeClr val="lt2"/>
                </a:solidFill>
              </a:defRPr>
            </a:lvl8pPr>
            <a:lvl9pPr lvl="8" algn="ctr" rtl="0">
              <a:spcBef>
                <a:spcPts val="0"/>
              </a:spcBef>
              <a:spcAft>
                <a:spcPts val="0"/>
              </a:spcAft>
              <a:buClr>
                <a:schemeClr val="lt2"/>
              </a:buClr>
              <a:buSzPts val="4800"/>
              <a:buNone/>
              <a:defRPr sz="4800">
                <a:solidFill>
                  <a:schemeClr val="lt2"/>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wo Columns">
  <p:cSld name="SECTION_TITLE_AND_DESCRIPTION_1">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7"/>
          <p:cNvSpPr txBox="1">
            <a:spLocks noGrp="1"/>
          </p:cNvSpPr>
          <p:nvPr>
            <p:ph type="title"/>
          </p:nvPr>
        </p:nvSpPr>
        <p:spPr>
          <a:xfrm>
            <a:off x="2583117" y="3284233"/>
            <a:ext cx="31869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66" name="Google Shape;66;p17"/>
          <p:cNvSpPr txBox="1">
            <a:spLocks noGrp="1"/>
          </p:cNvSpPr>
          <p:nvPr>
            <p:ph type="subTitle" idx="1"/>
          </p:nvPr>
        </p:nvSpPr>
        <p:spPr>
          <a:xfrm>
            <a:off x="2583117" y="4197433"/>
            <a:ext cx="31869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67" name="Google Shape;67;p17"/>
          <p:cNvSpPr txBox="1">
            <a:spLocks noGrp="1"/>
          </p:cNvSpPr>
          <p:nvPr>
            <p:ph type="title" idx="2"/>
          </p:nvPr>
        </p:nvSpPr>
        <p:spPr>
          <a:xfrm>
            <a:off x="6422083" y="3284233"/>
            <a:ext cx="31869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68" name="Google Shape;68;p17"/>
          <p:cNvSpPr txBox="1">
            <a:spLocks noGrp="1"/>
          </p:cNvSpPr>
          <p:nvPr>
            <p:ph type="subTitle" idx="3"/>
          </p:nvPr>
        </p:nvSpPr>
        <p:spPr>
          <a:xfrm>
            <a:off x="6422083" y="4197433"/>
            <a:ext cx="31869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69" name="Google Shape;69;p17"/>
          <p:cNvSpPr txBox="1">
            <a:spLocks noGrp="1"/>
          </p:cNvSpPr>
          <p:nvPr>
            <p:ph type="title" idx="4"/>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Three Columns ">
  <p:cSld name="SECTION_TITLE_AND_DESCRIPTION_1_1">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4717996" y="3690633"/>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72" name="Google Shape;72;p18"/>
          <p:cNvSpPr txBox="1">
            <a:spLocks noGrp="1"/>
          </p:cNvSpPr>
          <p:nvPr>
            <p:ph type="subTitle" idx="1"/>
          </p:nvPr>
        </p:nvSpPr>
        <p:spPr>
          <a:xfrm>
            <a:off x="4717996" y="4603833"/>
            <a:ext cx="27561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73" name="Google Shape;73;p18"/>
          <p:cNvSpPr txBox="1">
            <a:spLocks noGrp="1"/>
          </p:cNvSpPr>
          <p:nvPr>
            <p:ph type="title" idx="2"/>
          </p:nvPr>
        </p:nvSpPr>
        <p:spPr>
          <a:xfrm>
            <a:off x="8038071" y="3690633"/>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74" name="Google Shape;74;p18"/>
          <p:cNvSpPr txBox="1">
            <a:spLocks noGrp="1"/>
          </p:cNvSpPr>
          <p:nvPr>
            <p:ph type="subTitle" idx="3"/>
          </p:nvPr>
        </p:nvSpPr>
        <p:spPr>
          <a:xfrm>
            <a:off x="8038071" y="4603833"/>
            <a:ext cx="27561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75" name="Google Shape;75;p18"/>
          <p:cNvSpPr txBox="1">
            <a:spLocks noGrp="1"/>
          </p:cNvSpPr>
          <p:nvPr>
            <p:ph type="title" idx="4"/>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76" name="Google Shape;76;p18"/>
          <p:cNvSpPr txBox="1">
            <a:spLocks noGrp="1"/>
          </p:cNvSpPr>
          <p:nvPr>
            <p:ph type="title" idx="5"/>
          </p:nvPr>
        </p:nvSpPr>
        <p:spPr>
          <a:xfrm>
            <a:off x="1397929" y="3690633"/>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77" name="Google Shape;77;p18"/>
          <p:cNvSpPr txBox="1">
            <a:spLocks noGrp="1"/>
          </p:cNvSpPr>
          <p:nvPr>
            <p:ph type="subTitle" idx="6"/>
          </p:nvPr>
        </p:nvSpPr>
        <p:spPr>
          <a:xfrm>
            <a:off x="1397929" y="4603833"/>
            <a:ext cx="2756100" cy="16467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9"/>
          <p:cNvSpPr txBox="1">
            <a:spLocks noGrp="1"/>
          </p:cNvSpPr>
          <p:nvPr>
            <p:ph type="ctrTitle"/>
          </p:nvPr>
        </p:nvSpPr>
        <p:spPr>
          <a:xfrm>
            <a:off x="1698000" y="1825333"/>
            <a:ext cx="8796000" cy="2813100"/>
          </a:xfrm>
          <a:prstGeom prst="rect">
            <a:avLst/>
          </a:prstGeom>
        </p:spPr>
        <p:txBody>
          <a:bodyPr spcFirstLastPara="1" wrap="square" lIns="121900" tIns="121900" rIns="121900" bIns="121900" anchor="t" anchorCtr="0">
            <a:noAutofit/>
          </a:bodyPr>
          <a:lstStyle>
            <a:lvl1pPr lvl="0" algn="ctr" rtl="0">
              <a:spcBef>
                <a:spcPts val="0"/>
              </a:spcBef>
              <a:spcAft>
                <a:spcPts val="0"/>
              </a:spcAft>
              <a:buClr>
                <a:schemeClr val="lt1"/>
              </a:buClr>
              <a:buSzPts val="6000"/>
              <a:buNone/>
              <a:defRPr sz="6000" b="1">
                <a:solidFill>
                  <a:schemeClr val="lt1"/>
                </a:solidFill>
              </a:defRPr>
            </a:lvl1pPr>
            <a:lvl2pPr lvl="1" algn="ctr" rtl="0">
              <a:spcBef>
                <a:spcPts val="0"/>
              </a:spcBef>
              <a:spcAft>
                <a:spcPts val="0"/>
              </a:spcAft>
              <a:buClr>
                <a:schemeClr val="lt1"/>
              </a:buClr>
              <a:buSzPts val="4800"/>
              <a:buNone/>
              <a:defRPr sz="4800" b="1">
                <a:solidFill>
                  <a:schemeClr val="lt1"/>
                </a:solidFill>
              </a:defRPr>
            </a:lvl2pPr>
            <a:lvl3pPr lvl="2" algn="ctr" rtl="0">
              <a:spcBef>
                <a:spcPts val="0"/>
              </a:spcBef>
              <a:spcAft>
                <a:spcPts val="0"/>
              </a:spcAft>
              <a:buClr>
                <a:schemeClr val="lt1"/>
              </a:buClr>
              <a:buSzPts val="4800"/>
              <a:buNone/>
              <a:defRPr sz="4800" b="1">
                <a:solidFill>
                  <a:schemeClr val="lt1"/>
                </a:solidFill>
              </a:defRPr>
            </a:lvl3pPr>
            <a:lvl4pPr lvl="3" algn="ctr" rtl="0">
              <a:spcBef>
                <a:spcPts val="0"/>
              </a:spcBef>
              <a:spcAft>
                <a:spcPts val="0"/>
              </a:spcAft>
              <a:buClr>
                <a:schemeClr val="lt1"/>
              </a:buClr>
              <a:buSzPts val="4800"/>
              <a:buNone/>
              <a:defRPr sz="4800" b="1">
                <a:solidFill>
                  <a:schemeClr val="lt1"/>
                </a:solidFill>
              </a:defRPr>
            </a:lvl4pPr>
            <a:lvl5pPr lvl="4" algn="ctr" rtl="0">
              <a:spcBef>
                <a:spcPts val="0"/>
              </a:spcBef>
              <a:spcAft>
                <a:spcPts val="0"/>
              </a:spcAft>
              <a:buClr>
                <a:schemeClr val="lt1"/>
              </a:buClr>
              <a:buSzPts val="4800"/>
              <a:buNone/>
              <a:defRPr sz="4800" b="1">
                <a:solidFill>
                  <a:schemeClr val="lt1"/>
                </a:solidFill>
              </a:defRPr>
            </a:lvl5pPr>
            <a:lvl6pPr lvl="5" algn="ctr" rtl="0">
              <a:spcBef>
                <a:spcPts val="0"/>
              </a:spcBef>
              <a:spcAft>
                <a:spcPts val="0"/>
              </a:spcAft>
              <a:buClr>
                <a:schemeClr val="lt1"/>
              </a:buClr>
              <a:buSzPts val="4800"/>
              <a:buNone/>
              <a:defRPr sz="4800" b="1">
                <a:solidFill>
                  <a:schemeClr val="lt1"/>
                </a:solidFill>
              </a:defRPr>
            </a:lvl6pPr>
            <a:lvl7pPr lvl="6" algn="ctr" rtl="0">
              <a:spcBef>
                <a:spcPts val="0"/>
              </a:spcBef>
              <a:spcAft>
                <a:spcPts val="0"/>
              </a:spcAft>
              <a:buClr>
                <a:schemeClr val="lt1"/>
              </a:buClr>
              <a:buSzPts val="4800"/>
              <a:buNone/>
              <a:defRPr sz="4800" b="1">
                <a:solidFill>
                  <a:schemeClr val="lt1"/>
                </a:solidFill>
              </a:defRPr>
            </a:lvl7pPr>
            <a:lvl8pPr lvl="7" algn="ctr" rtl="0">
              <a:spcBef>
                <a:spcPts val="0"/>
              </a:spcBef>
              <a:spcAft>
                <a:spcPts val="0"/>
              </a:spcAft>
              <a:buClr>
                <a:schemeClr val="lt1"/>
              </a:buClr>
              <a:buSzPts val="4800"/>
              <a:buNone/>
              <a:defRPr sz="4800" b="1">
                <a:solidFill>
                  <a:schemeClr val="lt1"/>
                </a:solidFill>
              </a:defRPr>
            </a:lvl8pPr>
            <a:lvl9pPr lvl="8" algn="ctr" rtl="0">
              <a:spcBef>
                <a:spcPts val="0"/>
              </a:spcBef>
              <a:spcAft>
                <a:spcPts val="0"/>
              </a:spcAft>
              <a:buClr>
                <a:schemeClr val="lt1"/>
              </a:buClr>
              <a:buSzPts val="4800"/>
              <a:buNone/>
              <a:defRPr sz="4800" b="1">
                <a:solidFill>
                  <a:schemeClr val="lt1"/>
                </a:solidFill>
              </a:defRPr>
            </a:lvl9pPr>
          </a:lstStyle>
          <a:p>
            <a:endParaRPr/>
          </a:p>
        </p:txBody>
      </p:sp>
      <p:sp>
        <p:nvSpPr>
          <p:cNvPr id="80" name="Google Shape;80;p19"/>
          <p:cNvSpPr txBox="1">
            <a:spLocks noGrp="1"/>
          </p:cNvSpPr>
          <p:nvPr>
            <p:ph type="subTitle" idx="1"/>
          </p:nvPr>
        </p:nvSpPr>
        <p:spPr>
          <a:xfrm>
            <a:off x="3309200" y="3359367"/>
            <a:ext cx="5573700" cy="6195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accent1"/>
              </a:buClr>
              <a:buSzPts val="1900"/>
              <a:buNone/>
              <a:defRPr sz="1900">
                <a:solidFill>
                  <a:schemeClr val="accent1"/>
                </a:solidFill>
              </a:defRPr>
            </a:lvl1pPr>
            <a:lvl2pPr lvl="1" algn="ctr" rtl="0">
              <a:lnSpc>
                <a:spcPct val="100000"/>
              </a:lnSpc>
              <a:spcBef>
                <a:spcPts val="0"/>
              </a:spcBef>
              <a:spcAft>
                <a:spcPts val="0"/>
              </a:spcAft>
              <a:buClr>
                <a:schemeClr val="accent1"/>
              </a:buClr>
              <a:buSzPts val="2400"/>
              <a:buNone/>
              <a:defRPr sz="2400">
                <a:solidFill>
                  <a:schemeClr val="accent1"/>
                </a:solidFill>
              </a:defRPr>
            </a:lvl2pPr>
            <a:lvl3pPr lvl="2" algn="ctr" rtl="0">
              <a:lnSpc>
                <a:spcPct val="100000"/>
              </a:lnSpc>
              <a:spcBef>
                <a:spcPts val="0"/>
              </a:spcBef>
              <a:spcAft>
                <a:spcPts val="0"/>
              </a:spcAft>
              <a:buClr>
                <a:schemeClr val="accent1"/>
              </a:buClr>
              <a:buSzPts val="2400"/>
              <a:buNone/>
              <a:defRPr sz="2400">
                <a:solidFill>
                  <a:schemeClr val="accent1"/>
                </a:solidFill>
              </a:defRPr>
            </a:lvl3pPr>
            <a:lvl4pPr lvl="3" algn="ctr" rtl="0">
              <a:lnSpc>
                <a:spcPct val="100000"/>
              </a:lnSpc>
              <a:spcBef>
                <a:spcPts val="0"/>
              </a:spcBef>
              <a:spcAft>
                <a:spcPts val="0"/>
              </a:spcAft>
              <a:buClr>
                <a:schemeClr val="accent1"/>
              </a:buClr>
              <a:buSzPts val="2400"/>
              <a:buNone/>
              <a:defRPr sz="2400">
                <a:solidFill>
                  <a:schemeClr val="accent1"/>
                </a:solidFill>
              </a:defRPr>
            </a:lvl4pPr>
            <a:lvl5pPr lvl="4" algn="ctr" rtl="0">
              <a:lnSpc>
                <a:spcPct val="100000"/>
              </a:lnSpc>
              <a:spcBef>
                <a:spcPts val="0"/>
              </a:spcBef>
              <a:spcAft>
                <a:spcPts val="0"/>
              </a:spcAft>
              <a:buClr>
                <a:schemeClr val="accent1"/>
              </a:buClr>
              <a:buSzPts val="2400"/>
              <a:buNone/>
              <a:defRPr sz="2400">
                <a:solidFill>
                  <a:schemeClr val="accent1"/>
                </a:solidFill>
              </a:defRPr>
            </a:lvl5pPr>
            <a:lvl6pPr lvl="5" algn="ctr" rtl="0">
              <a:lnSpc>
                <a:spcPct val="100000"/>
              </a:lnSpc>
              <a:spcBef>
                <a:spcPts val="0"/>
              </a:spcBef>
              <a:spcAft>
                <a:spcPts val="0"/>
              </a:spcAft>
              <a:buClr>
                <a:schemeClr val="accent1"/>
              </a:buClr>
              <a:buSzPts val="2400"/>
              <a:buNone/>
              <a:defRPr sz="2400">
                <a:solidFill>
                  <a:schemeClr val="accent1"/>
                </a:solidFill>
              </a:defRPr>
            </a:lvl6pPr>
            <a:lvl7pPr lvl="6" algn="ctr" rtl="0">
              <a:lnSpc>
                <a:spcPct val="100000"/>
              </a:lnSpc>
              <a:spcBef>
                <a:spcPts val="0"/>
              </a:spcBef>
              <a:spcAft>
                <a:spcPts val="0"/>
              </a:spcAft>
              <a:buClr>
                <a:schemeClr val="accent1"/>
              </a:buClr>
              <a:buSzPts val="2400"/>
              <a:buNone/>
              <a:defRPr sz="2400">
                <a:solidFill>
                  <a:schemeClr val="accent1"/>
                </a:solidFill>
              </a:defRPr>
            </a:lvl7pPr>
            <a:lvl8pPr lvl="7" algn="ctr" rtl="0">
              <a:lnSpc>
                <a:spcPct val="100000"/>
              </a:lnSpc>
              <a:spcBef>
                <a:spcPts val="0"/>
              </a:spcBef>
              <a:spcAft>
                <a:spcPts val="0"/>
              </a:spcAft>
              <a:buClr>
                <a:schemeClr val="accent1"/>
              </a:buClr>
              <a:buSzPts val="2400"/>
              <a:buNone/>
              <a:defRPr sz="2400">
                <a:solidFill>
                  <a:schemeClr val="accent1"/>
                </a:solidFill>
              </a:defRPr>
            </a:lvl8pPr>
            <a:lvl9pPr lvl="8" algn="ctr" rtl="0">
              <a:lnSpc>
                <a:spcPct val="100000"/>
              </a:lnSpc>
              <a:spcBef>
                <a:spcPts val="0"/>
              </a:spcBef>
              <a:spcAft>
                <a:spcPts val="0"/>
              </a:spcAft>
              <a:buClr>
                <a:schemeClr val="accent1"/>
              </a:buClr>
              <a:buSzPts val="2400"/>
              <a:buNone/>
              <a:defRPr sz="2400">
                <a:solidFill>
                  <a:schemeClr val="accen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Design">
  <p:cSld name="CAPTION_ONLY_1">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0"/>
          <p:cNvSpPr txBox="1">
            <a:spLocks noGrp="1"/>
          </p:cNvSpPr>
          <p:nvPr>
            <p:ph type="title"/>
          </p:nvPr>
        </p:nvSpPr>
        <p:spPr>
          <a:xfrm>
            <a:off x="1251333" y="593367"/>
            <a:ext cx="62697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Design 1">
  <p:cSld name="CAPTION_ONLY_1_1">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1"/>
          <p:cNvSpPr txBox="1">
            <a:spLocks noGrp="1"/>
          </p:cNvSpPr>
          <p:nvPr>
            <p:ph type="title"/>
          </p:nvPr>
        </p:nvSpPr>
        <p:spPr>
          <a:xfrm>
            <a:off x="1251333" y="593367"/>
            <a:ext cx="62697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2">
  <p:cSld name="CAPTION_ONLY_1_1_1">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2"/>
          <p:cNvSpPr txBox="1">
            <a:spLocks noGrp="1"/>
          </p:cNvSpPr>
          <p:nvPr>
            <p:ph type="title"/>
          </p:nvPr>
        </p:nvSpPr>
        <p:spPr>
          <a:xfrm>
            <a:off x="1251333" y="593367"/>
            <a:ext cx="62697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3">
  <p:cSld name="CAPTION_ONLY_1_1_1_2">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23"/>
          <p:cNvSpPr txBox="1">
            <a:spLocks noGrp="1"/>
          </p:cNvSpPr>
          <p:nvPr>
            <p:ph type="title"/>
          </p:nvPr>
        </p:nvSpPr>
        <p:spPr>
          <a:xfrm>
            <a:off x="1251333" y="593367"/>
            <a:ext cx="62697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5016893" y="4237000"/>
            <a:ext cx="4091700" cy="798300"/>
          </a:xfrm>
          <a:prstGeom prst="rect">
            <a:avLst/>
          </a:prstGeom>
        </p:spPr>
        <p:txBody>
          <a:bodyPr spcFirstLastPara="1" wrap="square" lIns="121900" tIns="121900" rIns="121900" bIns="121900" anchor="b"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7" name="Google Shape;17;p3"/>
          <p:cNvSpPr txBox="1">
            <a:spLocks noGrp="1"/>
          </p:cNvSpPr>
          <p:nvPr>
            <p:ph type="title" idx="2" hasCustomPrompt="1"/>
          </p:nvPr>
        </p:nvSpPr>
        <p:spPr>
          <a:xfrm>
            <a:off x="1397693" y="4383333"/>
            <a:ext cx="3217200" cy="1242000"/>
          </a:xfrm>
          <a:prstGeom prst="rect">
            <a:avLst/>
          </a:prstGeom>
          <a:effectLst>
            <a:outerShdw blurRad="114300" dist="28575" dir="6360000" algn="bl" rotWithShape="0">
              <a:schemeClr val="accent1">
                <a:alpha val="50000"/>
              </a:schemeClr>
            </a:outerShdw>
          </a:effectLst>
        </p:spPr>
        <p:txBody>
          <a:bodyPr spcFirstLastPara="1" wrap="square" lIns="121900" tIns="121900" rIns="121900" bIns="121900" anchor="ctr" anchorCtr="0">
            <a:noAutofit/>
          </a:bodyPr>
          <a:lstStyle>
            <a:lvl1pPr lvl="0" algn="r" rtl="0">
              <a:spcBef>
                <a:spcPts val="0"/>
              </a:spcBef>
              <a:spcAft>
                <a:spcPts val="0"/>
              </a:spcAft>
              <a:buClr>
                <a:schemeClr val="lt1"/>
              </a:buClr>
              <a:buSzPts val="8000"/>
              <a:buNone/>
              <a:defRPr sz="8000">
                <a:solidFill>
                  <a:schemeClr val="lt1"/>
                </a:solidFill>
              </a:defRPr>
            </a:lvl1pPr>
            <a:lvl2pPr lvl="1" algn="ctr" rtl="0">
              <a:spcBef>
                <a:spcPts val="0"/>
              </a:spcBef>
              <a:spcAft>
                <a:spcPts val="0"/>
              </a:spcAft>
              <a:buClr>
                <a:schemeClr val="lt1"/>
              </a:buClr>
              <a:buSzPts val="9600"/>
              <a:buNone/>
              <a:defRPr sz="9600">
                <a:solidFill>
                  <a:schemeClr val="lt1"/>
                </a:solidFill>
              </a:defRPr>
            </a:lvl2pPr>
            <a:lvl3pPr lvl="2" algn="ctr" rtl="0">
              <a:spcBef>
                <a:spcPts val="0"/>
              </a:spcBef>
              <a:spcAft>
                <a:spcPts val="0"/>
              </a:spcAft>
              <a:buClr>
                <a:schemeClr val="lt1"/>
              </a:buClr>
              <a:buSzPts val="9600"/>
              <a:buNone/>
              <a:defRPr sz="9600">
                <a:solidFill>
                  <a:schemeClr val="lt1"/>
                </a:solidFill>
              </a:defRPr>
            </a:lvl3pPr>
            <a:lvl4pPr lvl="3" algn="ctr" rtl="0">
              <a:spcBef>
                <a:spcPts val="0"/>
              </a:spcBef>
              <a:spcAft>
                <a:spcPts val="0"/>
              </a:spcAft>
              <a:buClr>
                <a:schemeClr val="lt1"/>
              </a:buClr>
              <a:buSzPts val="9600"/>
              <a:buNone/>
              <a:defRPr sz="9600">
                <a:solidFill>
                  <a:schemeClr val="lt1"/>
                </a:solidFill>
              </a:defRPr>
            </a:lvl4pPr>
            <a:lvl5pPr lvl="4" algn="ctr" rtl="0">
              <a:spcBef>
                <a:spcPts val="0"/>
              </a:spcBef>
              <a:spcAft>
                <a:spcPts val="0"/>
              </a:spcAft>
              <a:buClr>
                <a:schemeClr val="lt1"/>
              </a:buClr>
              <a:buSzPts val="9600"/>
              <a:buNone/>
              <a:defRPr sz="9600">
                <a:solidFill>
                  <a:schemeClr val="lt1"/>
                </a:solidFill>
              </a:defRPr>
            </a:lvl5pPr>
            <a:lvl6pPr lvl="5" algn="ctr" rtl="0">
              <a:spcBef>
                <a:spcPts val="0"/>
              </a:spcBef>
              <a:spcAft>
                <a:spcPts val="0"/>
              </a:spcAft>
              <a:buClr>
                <a:schemeClr val="lt1"/>
              </a:buClr>
              <a:buSzPts val="9600"/>
              <a:buNone/>
              <a:defRPr sz="9600">
                <a:solidFill>
                  <a:schemeClr val="lt1"/>
                </a:solidFill>
              </a:defRPr>
            </a:lvl6pPr>
            <a:lvl7pPr lvl="6" algn="ctr" rtl="0">
              <a:spcBef>
                <a:spcPts val="0"/>
              </a:spcBef>
              <a:spcAft>
                <a:spcPts val="0"/>
              </a:spcAft>
              <a:buClr>
                <a:schemeClr val="lt1"/>
              </a:buClr>
              <a:buSzPts val="9600"/>
              <a:buNone/>
              <a:defRPr sz="9600">
                <a:solidFill>
                  <a:schemeClr val="lt1"/>
                </a:solidFill>
              </a:defRPr>
            </a:lvl7pPr>
            <a:lvl8pPr lvl="7" algn="ctr" rtl="0">
              <a:spcBef>
                <a:spcPts val="0"/>
              </a:spcBef>
              <a:spcAft>
                <a:spcPts val="0"/>
              </a:spcAft>
              <a:buClr>
                <a:schemeClr val="lt1"/>
              </a:buClr>
              <a:buSzPts val="9600"/>
              <a:buNone/>
              <a:defRPr sz="9600">
                <a:solidFill>
                  <a:schemeClr val="lt1"/>
                </a:solidFill>
              </a:defRPr>
            </a:lvl8pPr>
            <a:lvl9pPr lvl="8" algn="ctr" rtl="0">
              <a:spcBef>
                <a:spcPts val="0"/>
              </a:spcBef>
              <a:spcAft>
                <a:spcPts val="0"/>
              </a:spcAft>
              <a:buClr>
                <a:schemeClr val="lt1"/>
              </a:buClr>
              <a:buSzPts val="9600"/>
              <a:buNone/>
              <a:defRPr sz="9600">
                <a:solidFill>
                  <a:schemeClr val="lt1"/>
                </a:solidFill>
              </a:defRPr>
            </a:lvl9pPr>
          </a:lstStyle>
          <a:p>
            <a:r>
              <a:t>xx%</a:t>
            </a:r>
          </a:p>
        </p:txBody>
      </p:sp>
      <p:sp>
        <p:nvSpPr>
          <p:cNvPr id="18" name="Google Shape;18;p3"/>
          <p:cNvSpPr txBox="1">
            <a:spLocks noGrp="1"/>
          </p:cNvSpPr>
          <p:nvPr>
            <p:ph type="subTitle" idx="1"/>
          </p:nvPr>
        </p:nvSpPr>
        <p:spPr>
          <a:xfrm>
            <a:off x="5016893" y="4960867"/>
            <a:ext cx="4091700" cy="6195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accent1"/>
              </a:buClr>
              <a:buSzPts val="1900"/>
              <a:buNone/>
              <a:defRPr sz="1900">
                <a:solidFill>
                  <a:schemeClr val="accent1"/>
                </a:solidFill>
              </a:defRPr>
            </a:lvl1pPr>
            <a:lvl2pPr lvl="1" rtl="0">
              <a:lnSpc>
                <a:spcPct val="100000"/>
              </a:lnSpc>
              <a:spcBef>
                <a:spcPts val="0"/>
              </a:spcBef>
              <a:spcAft>
                <a:spcPts val="0"/>
              </a:spcAft>
              <a:buClr>
                <a:schemeClr val="accent1"/>
              </a:buClr>
              <a:buSzPts val="1900"/>
              <a:buNone/>
              <a:defRPr>
                <a:solidFill>
                  <a:schemeClr val="accent1"/>
                </a:solidFill>
              </a:defRPr>
            </a:lvl2pPr>
            <a:lvl3pPr lvl="2" rtl="0">
              <a:lnSpc>
                <a:spcPct val="100000"/>
              </a:lnSpc>
              <a:spcBef>
                <a:spcPts val="0"/>
              </a:spcBef>
              <a:spcAft>
                <a:spcPts val="0"/>
              </a:spcAft>
              <a:buClr>
                <a:schemeClr val="accent1"/>
              </a:buClr>
              <a:buSzPts val="1900"/>
              <a:buNone/>
              <a:defRPr>
                <a:solidFill>
                  <a:schemeClr val="accent1"/>
                </a:solidFill>
              </a:defRPr>
            </a:lvl3pPr>
            <a:lvl4pPr lvl="3" rtl="0">
              <a:lnSpc>
                <a:spcPct val="100000"/>
              </a:lnSpc>
              <a:spcBef>
                <a:spcPts val="0"/>
              </a:spcBef>
              <a:spcAft>
                <a:spcPts val="0"/>
              </a:spcAft>
              <a:buClr>
                <a:schemeClr val="accent1"/>
              </a:buClr>
              <a:buSzPts val="1900"/>
              <a:buNone/>
              <a:defRPr>
                <a:solidFill>
                  <a:schemeClr val="accent1"/>
                </a:solidFill>
              </a:defRPr>
            </a:lvl4pPr>
            <a:lvl5pPr lvl="4" rtl="0">
              <a:lnSpc>
                <a:spcPct val="100000"/>
              </a:lnSpc>
              <a:spcBef>
                <a:spcPts val="0"/>
              </a:spcBef>
              <a:spcAft>
                <a:spcPts val="0"/>
              </a:spcAft>
              <a:buClr>
                <a:schemeClr val="accent1"/>
              </a:buClr>
              <a:buSzPts val="1900"/>
              <a:buNone/>
              <a:defRPr>
                <a:solidFill>
                  <a:schemeClr val="accent1"/>
                </a:solidFill>
              </a:defRPr>
            </a:lvl5pPr>
            <a:lvl6pPr lvl="5" rtl="0">
              <a:lnSpc>
                <a:spcPct val="100000"/>
              </a:lnSpc>
              <a:spcBef>
                <a:spcPts val="0"/>
              </a:spcBef>
              <a:spcAft>
                <a:spcPts val="0"/>
              </a:spcAft>
              <a:buClr>
                <a:schemeClr val="accent1"/>
              </a:buClr>
              <a:buSzPts val="1900"/>
              <a:buNone/>
              <a:defRPr>
                <a:solidFill>
                  <a:schemeClr val="accent1"/>
                </a:solidFill>
              </a:defRPr>
            </a:lvl6pPr>
            <a:lvl7pPr lvl="6" rtl="0">
              <a:lnSpc>
                <a:spcPct val="100000"/>
              </a:lnSpc>
              <a:spcBef>
                <a:spcPts val="0"/>
              </a:spcBef>
              <a:spcAft>
                <a:spcPts val="0"/>
              </a:spcAft>
              <a:buClr>
                <a:schemeClr val="accent1"/>
              </a:buClr>
              <a:buSzPts val="1900"/>
              <a:buNone/>
              <a:defRPr>
                <a:solidFill>
                  <a:schemeClr val="accent1"/>
                </a:solidFill>
              </a:defRPr>
            </a:lvl7pPr>
            <a:lvl8pPr lvl="7" rtl="0">
              <a:lnSpc>
                <a:spcPct val="100000"/>
              </a:lnSpc>
              <a:spcBef>
                <a:spcPts val="0"/>
              </a:spcBef>
              <a:spcAft>
                <a:spcPts val="0"/>
              </a:spcAft>
              <a:buClr>
                <a:schemeClr val="accent1"/>
              </a:buClr>
              <a:buSzPts val="1900"/>
              <a:buNone/>
              <a:defRPr>
                <a:solidFill>
                  <a:schemeClr val="accent1"/>
                </a:solidFill>
              </a:defRPr>
            </a:lvl8pPr>
            <a:lvl9pPr lvl="8" rtl="0">
              <a:lnSpc>
                <a:spcPct val="100000"/>
              </a:lnSpc>
              <a:spcBef>
                <a:spcPts val="0"/>
              </a:spcBef>
              <a:spcAft>
                <a:spcPts val="0"/>
              </a:spcAft>
              <a:buClr>
                <a:schemeClr val="accent1"/>
              </a:buClr>
              <a:buSzPts val="1900"/>
              <a:buNone/>
              <a:defRPr>
                <a:solidFill>
                  <a:schemeClr val="accent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Two Lists">
  <p:cSld name="SECTION_TITLE_AND_DESCRIPTION_1_3">
    <p:bg>
      <p:bgPr>
        <a:blipFill>
          <a:blip r:embed="rId2">
            <a:alphaModFix/>
          </a:blip>
          <a:stretch>
            <a:fillRect/>
          </a:stretch>
        </a:blipFill>
        <a:effectLst/>
      </p:bgPr>
    </p:bg>
    <p:spTree>
      <p:nvGrpSpPr>
        <p:cNvPr id="1" name="Shape 89"/>
        <p:cNvGrpSpPr/>
        <p:nvPr/>
      </p:nvGrpSpPr>
      <p:grpSpPr>
        <a:xfrm>
          <a:off x="0" y="0"/>
          <a:ext cx="0" cy="0"/>
          <a:chOff x="0" y="0"/>
          <a:chExt cx="0" cy="0"/>
        </a:xfrm>
      </p:grpSpPr>
      <p:sp>
        <p:nvSpPr>
          <p:cNvPr id="90" name="Google Shape;90;p24"/>
          <p:cNvSpPr txBox="1">
            <a:spLocks noGrp="1"/>
          </p:cNvSpPr>
          <p:nvPr>
            <p:ph type="title"/>
          </p:nvPr>
        </p:nvSpPr>
        <p:spPr>
          <a:xfrm>
            <a:off x="1251333" y="593367"/>
            <a:ext cx="6619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91" name="Google Shape;91;p24"/>
          <p:cNvSpPr txBox="1">
            <a:spLocks noGrp="1"/>
          </p:cNvSpPr>
          <p:nvPr>
            <p:ph type="body" idx="1"/>
          </p:nvPr>
        </p:nvSpPr>
        <p:spPr>
          <a:xfrm>
            <a:off x="1422988" y="3535700"/>
            <a:ext cx="4345200" cy="2394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13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
        <p:nvSpPr>
          <p:cNvPr id="92" name="Google Shape;92;p24"/>
          <p:cNvSpPr txBox="1">
            <a:spLocks noGrp="1"/>
          </p:cNvSpPr>
          <p:nvPr>
            <p:ph type="body" idx="2"/>
          </p:nvPr>
        </p:nvSpPr>
        <p:spPr>
          <a:xfrm>
            <a:off x="6231803" y="3535700"/>
            <a:ext cx="4345200" cy="23940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13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
        <p:nvSpPr>
          <p:cNvPr id="93" name="Google Shape;93;p24"/>
          <p:cNvSpPr txBox="1">
            <a:spLocks noGrp="1"/>
          </p:cNvSpPr>
          <p:nvPr>
            <p:ph type="title" idx="3"/>
          </p:nvPr>
        </p:nvSpPr>
        <p:spPr>
          <a:xfrm>
            <a:off x="1617999" y="2606833"/>
            <a:ext cx="4345200" cy="731100"/>
          </a:xfrm>
          <a:prstGeom prst="rect">
            <a:avLst/>
          </a:prstGeom>
        </p:spPr>
        <p:txBody>
          <a:bodyPr spcFirstLastPara="1" wrap="square" lIns="121900" tIns="121900" rIns="121900" bIns="121900" anchor="b"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5600"/>
              <a:buNone/>
              <a:defRPr sz="5600">
                <a:solidFill>
                  <a:schemeClr val="lt1"/>
                </a:solidFill>
              </a:defRPr>
            </a:lvl2pPr>
            <a:lvl3pPr lvl="2" rtl="0">
              <a:spcBef>
                <a:spcPts val="0"/>
              </a:spcBef>
              <a:spcAft>
                <a:spcPts val="0"/>
              </a:spcAft>
              <a:buClr>
                <a:schemeClr val="lt1"/>
              </a:buClr>
              <a:buSzPts val="5600"/>
              <a:buNone/>
              <a:defRPr sz="5600">
                <a:solidFill>
                  <a:schemeClr val="lt1"/>
                </a:solidFill>
              </a:defRPr>
            </a:lvl3pPr>
            <a:lvl4pPr lvl="3" rtl="0">
              <a:spcBef>
                <a:spcPts val="0"/>
              </a:spcBef>
              <a:spcAft>
                <a:spcPts val="0"/>
              </a:spcAft>
              <a:buClr>
                <a:schemeClr val="lt1"/>
              </a:buClr>
              <a:buSzPts val="5600"/>
              <a:buNone/>
              <a:defRPr sz="5600">
                <a:solidFill>
                  <a:schemeClr val="lt1"/>
                </a:solidFill>
              </a:defRPr>
            </a:lvl4pPr>
            <a:lvl5pPr lvl="4" rtl="0">
              <a:spcBef>
                <a:spcPts val="0"/>
              </a:spcBef>
              <a:spcAft>
                <a:spcPts val="0"/>
              </a:spcAft>
              <a:buClr>
                <a:schemeClr val="lt1"/>
              </a:buClr>
              <a:buSzPts val="5600"/>
              <a:buNone/>
              <a:defRPr sz="5600">
                <a:solidFill>
                  <a:schemeClr val="lt1"/>
                </a:solidFill>
              </a:defRPr>
            </a:lvl5pPr>
            <a:lvl6pPr lvl="5" rtl="0">
              <a:spcBef>
                <a:spcPts val="0"/>
              </a:spcBef>
              <a:spcAft>
                <a:spcPts val="0"/>
              </a:spcAft>
              <a:buClr>
                <a:schemeClr val="lt1"/>
              </a:buClr>
              <a:buSzPts val="5600"/>
              <a:buNone/>
              <a:defRPr sz="5600">
                <a:solidFill>
                  <a:schemeClr val="lt1"/>
                </a:solidFill>
              </a:defRPr>
            </a:lvl6pPr>
            <a:lvl7pPr lvl="6" rtl="0">
              <a:spcBef>
                <a:spcPts val="0"/>
              </a:spcBef>
              <a:spcAft>
                <a:spcPts val="0"/>
              </a:spcAft>
              <a:buClr>
                <a:schemeClr val="lt1"/>
              </a:buClr>
              <a:buSzPts val="5600"/>
              <a:buNone/>
              <a:defRPr sz="5600">
                <a:solidFill>
                  <a:schemeClr val="lt1"/>
                </a:solidFill>
              </a:defRPr>
            </a:lvl7pPr>
            <a:lvl8pPr lvl="7" rtl="0">
              <a:spcBef>
                <a:spcPts val="0"/>
              </a:spcBef>
              <a:spcAft>
                <a:spcPts val="0"/>
              </a:spcAft>
              <a:buClr>
                <a:schemeClr val="lt1"/>
              </a:buClr>
              <a:buSzPts val="5600"/>
              <a:buNone/>
              <a:defRPr sz="5600">
                <a:solidFill>
                  <a:schemeClr val="lt1"/>
                </a:solidFill>
              </a:defRPr>
            </a:lvl8pPr>
            <a:lvl9pPr lvl="8" rtl="0">
              <a:spcBef>
                <a:spcPts val="0"/>
              </a:spcBef>
              <a:spcAft>
                <a:spcPts val="0"/>
              </a:spcAft>
              <a:buClr>
                <a:schemeClr val="lt1"/>
              </a:buClr>
              <a:buSzPts val="5600"/>
              <a:buNone/>
              <a:defRPr sz="5600">
                <a:solidFill>
                  <a:schemeClr val="lt1"/>
                </a:solidFill>
              </a:defRPr>
            </a:lvl9pPr>
          </a:lstStyle>
          <a:p>
            <a:endParaRPr/>
          </a:p>
        </p:txBody>
      </p:sp>
      <p:sp>
        <p:nvSpPr>
          <p:cNvPr id="94" name="Google Shape;94;p24"/>
          <p:cNvSpPr txBox="1">
            <a:spLocks noGrp="1"/>
          </p:cNvSpPr>
          <p:nvPr>
            <p:ph type="title" idx="4"/>
          </p:nvPr>
        </p:nvSpPr>
        <p:spPr>
          <a:xfrm>
            <a:off x="6426799" y="2606833"/>
            <a:ext cx="4345200" cy="731100"/>
          </a:xfrm>
          <a:prstGeom prst="rect">
            <a:avLst/>
          </a:prstGeom>
        </p:spPr>
        <p:txBody>
          <a:bodyPr spcFirstLastPara="1" wrap="square" lIns="121900" tIns="121900" rIns="121900" bIns="121900" anchor="b"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5600"/>
              <a:buNone/>
              <a:defRPr sz="5600">
                <a:solidFill>
                  <a:schemeClr val="lt1"/>
                </a:solidFill>
              </a:defRPr>
            </a:lvl2pPr>
            <a:lvl3pPr lvl="2" rtl="0">
              <a:spcBef>
                <a:spcPts val="0"/>
              </a:spcBef>
              <a:spcAft>
                <a:spcPts val="0"/>
              </a:spcAft>
              <a:buClr>
                <a:schemeClr val="lt1"/>
              </a:buClr>
              <a:buSzPts val="5600"/>
              <a:buNone/>
              <a:defRPr sz="5600">
                <a:solidFill>
                  <a:schemeClr val="lt1"/>
                </a:solidFill>
              </a:defRPr>
            </a:lvl3pPr>
            <a:lvl4pPr lvl="3" rtl="0">
              <a:spcBef>
                <a:spcPts val="0"/>
              </a:spcBef>
              <a:spcAft>
                <a:spcPts val="0"/>
              </a:spcAft>
              <a:buClr>
                <a:schemeClr val="lt1"/>
              </a:buClr>
              <a:buSzPts val="5600"/>
              <a:buNone/>
              <a:defRPr sz="5600">
                <a:solidFill>
                  <a:schemeClr val="lt1"/>
                </a:solidFill>
              </a:defRPr>
            </a:lvl4pPr>
            <a:lvl5pPr lvl="4" rtl="0">
              <a:spcBef>
                <a:spcPts val="0"/>
              </a:spcBef>
              <a:spcAft>
                <a:spcPts val="0"/>
              </a:spcAft>
              <a:buClr>
                <a:schemeClr val="lt1"/>
              </a:buClr>
              <a:buSzPts val="5600"/>
              <a:buNone/>
              <a:defRPr sz="5600">
                <a:solidFill>
                  <a:schemeClr val="lt1"/>
                </a:solidFill>
              </a:defRPr>
            </a:lvl5pPr>
            <a:lvl6pPr lvl="5" rtl="0">
              <a:spcBef>
                <a:spcPts val="0"/>
              </a:spcBef>
              <a:spcAft>
                <a:spcPts val="0"/>
              </a:spcAft>
              <a:buClr>
                <a:schemeClr val="lt1"/>
              </a:buClr>
              <a:buSzPts val="5600"/>
              <a:buNone/>
              <a:defRPr sz="5600">
                <a:solidFill>
                  <a:schemeClr val="lt1"/>
                </a:solidFill>
              </a:defRPr>
            </a:lvl6pPr>
            <a:lvl7pPr lvl="6" rtl="0">
              <a:spcBef>
                <a:spcPts val="0"/>
              </a:spcBef>
              <a:spcAft>
                <a:spcPts val="0"/>
              </a:spcAft>
              <a:buClr>
                <a:schemeClr val="lt1"/>
              </a:buClr>
              <a:buSzPts val="5600"/>
              <a:buNone/>
              <a:defRPr sz="5600">
                <a:solidFill>
                  <a:schemeClr val="lt1"/>
                </a:solidFill>
              </a:defRPr>
            </a:lvl7pPr>
            <a:lvl8pPr lvl="7" rtl="0">
              <a:spcBef>
                <a:spcPts val="0"/>
              </a:spcBef>
              <a:spcAft>
                <a:spcPts val="0"/>
              </a:spcAft>
              <a:buClr>
                <a:schemeClr val="lt1"/>
              </a:buClr>
              <a:buSzPts val="5600"/>
              <a:buNone/>
              <a:defRPr sz="5600">
                <a:solidFill>
                  <a:schemeClr val="lt1"/>
                </a:solidFill>
              </a:defRPr>
            </a:lvl8pPr>
            <a:lvl9pPr lvl="8" rtl="0">
              <a:spcBef>
                <a:spcPts val="0"/>
              </a:spcBef>
              <a:spcAft>
                <a:spcPts val="0"/>
              </a:spcAft>
              <a:buClr>
                <a:schemeClr val="lt1"/>
              </a:buClr>
              <a:buSzPts val="5600"/>
              <a:buNone/>
              <a:defRPr sz="5600">
                <a:solidFill>
                  <a:schemeClr val="lt1"/>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Four Columns">
  <p:cSld name="TITLE_1_1_2">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5"/>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97" name="Google Shape;97;p25"/>
          <p:cNvSpPr txBox="1">
            <a:spLocks noGrp="1"/>
          </p:cNvSpPr>
          <p:nvPr>
            <p:ph type="title" idx="2"/>
          </p:nvPr>
        </p:nvSpPr>
        <p:spPr>
          <a:xfrm>
            <a:off x="1197848" y="4070167"/>
            <a:ext cx="22287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98" name="Google Shape;98;p25"/>
          <p:cNvSpPr txBox="1">
            <a:spLocks noGrp="1"/>
          </p:cNvSpPr>
          <p:nvPr>
            <p:ph type="subTitle" idx="1"/>
          </p:nvPr>
        </p:nvSpPr>
        <p:spPr>
          <a:xfrm>
            <a:off x="1197852" y="4745117"/>
            <a:ext cx="2228700" cy="15432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99" name="Google Shape;99;p25"/>
          <p:cNvSpPr txBox="1">
            <a:spLocks noGrp="1"/>
          </p:cNvSpPr>
          <p:nvPr>
            <p:ph type="title" idx="3"/>
          </p:nvPr>
        </p:nvSpPr>
        <p:spPr>
          <a:xfrm>
            <a:off x="3720348" y="4070167"/>
            <a:ext cx="22287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00" name="Google Shape;100;p25"/>
          <p:cNvSpPr txBox="1">
            <a:spLocks noGrp="1"/>
          </p:cNvSpPr>
          <p:nvPr>
            <p:ph type="subTitle" idx="4"/>
          </p:nvPr>
        </p:nvSpPr>
        <p:spPr>
          <a:xfrm>
            <a:off x="3720352" y="4745117"/>
            <a:ext cx="2228700" cy="15432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01" name="Google Shape;101;p25"/>
          <p:cNvSpPr txBox="1">
            <a:spLocks noGrp="1"/>
          </p:cNvSpPr>
          <p:nvPr>
            <p:ph type="title" idx="5"/>
          </p:nvPr>
        </p:nvSpPr>
        <p:spPr>
          <a:xfrm>
            <a:off x="6242848" y="4070167"/>
            <a:ext cx="22287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02" name="Google Shape;102;p25"/>
          <p:cNvSpPr txBox="1">
            <a:spLocks noGrp="1"/>
          </p:cNvSpPr>
          <p:nvPr>
            <p:ph type="subTitle" idx="6"/>
          </p:nvPr>
        </p:nvSpPr>
        <p:spPr>
          <a:xfrm>
            <a:off x="6242852" y="4745117"/>
            <a:ext cx="2228700" cy="15432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03" name="Google Shape;103;p25"/>
          <p:cNvSpPr txBox="1">
            <a:spLocks noGrp="1"/>
          </p:cNvSpPr>
          <p:nvPr>
            <p:ph type="title" idx="7"/>
          </p:nvPr>
        </p:nvSpPr>
        <p:spPr>
          <a:xfrm>
            <a:off x="8765348" y="4070167"/>
            <a:ext cx="22287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04" name="Google Shape;104;p25"/>
          <p:cNvSpPr txBox="1">
            <a:spLocks noGrp="1"/>
          </p:cNvSpPr>
          <p:nvPr>
            <p:ph type="subTitle" idx="8"/>
          </p:nvPr>
        </p:nvSpPr>
        <p:spPr>
          <a:xfrm>
            <a:off x="8765352" y="4745117"/>
            <a:ext cx="2228700" cy="15432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ree Numbers">
  <p:cSld name="CAPTION_ONLY_1_1_1_1">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26"/>
          <p:cNvSpPr txBox="1">
            <a:spLocks noGrp="1"/>
          </p:cNvSpPr>
          <p:nvPr>
            <p:ph type="title" hasCustomPrompt="1"/>
          </p:nvPr>
        </p:nvSpPr>
        <p:spPr>
          <a:xfrm>
            <a:off x="6662400" y="882457"/>
            <a:ext cx="4212300" cy="965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6400"/>
              <a:buNone/>
              <a:defRPr sz="6400">
                <a:solidFill>
                  <a:schemeClr val="lt1"/>
                </a:solidFill>
              </a:defRPr>
            </a:lvl1pPr>
            <a:lvl2pPr lvl="1" algn="ctr" rtl="0">
              <a:spcBef>
                <a:spcPts val="0"/>
              </a:spcBef>
              <a:spcAft>
                <a:spcPts val="0"/>
              </a:spcAft>
              <a:buClr>
                <a:schemeClr val="lt1"/>
              </a:buClr>
              <a:buSzPts val="8000"/>
              <a:buNone/>
              <a:defRPr sz="8000">
                <a:solidFill>
                  <a:schemeClr val="lt1"/>
                </a:solidFill>
              </a:defRPr>
            </a:lvl2pPr>
            <a:lvl3pPr lvl="2" algn="ctr" rtl="0">
              <a:spcBef>
                <a:spcPts val="0"/>
              </a:spcBef>
              <a:spcAft>
                <a:spcPts val="0"/>
              </a:spcAft>
              <a:buClr>
                <a:schemeClr val="lt1"/>
              </a:buClr>
              <a:buSzPts val="8000"/>
              <a:buNone/>
              <a:defRPr sz="8000">
                <a:solidFill>
                  <a:schemeClr val="lt1"/>
                </a:solidFill>
              </a:defRPr>
            </a:lvl3pPr>
            <a:lvl4pPr lvl="3" algn="ctr" rtl="0">
              <a:spcBef>
                <a:spcPts val="0"/>
              </a:spcBef>
              <a:spcAft>
                <a:spcPts val="0"/>
              </a:spcAft>
              <a:buClr>
                <a:schemeClr val="lt1"/>
              </a:buClr>
              <a:buSzPts val="8000"/>
              <a:buNone/>
              <a:defRPr sz="8000">
                <a:solidFill>
                  <a:schemeClr val="lt1"/>
                </a:solidFill>
              </a:defRPr>
            </a:lvl4pPr>
            <a:lvl5pPr lvl="4" algn="ctr" rtl="0">
              <a:spcBef>
                <a:spcPts val="0"/>
              </a:spcBef>
              <a:spcAft>
                <a:spcPts val="0"/>
              </a:spcAft>
              <a:buClr>
                <a:schemeClr val="lt1"/>
              </a:buClr>
              <a:buSzPts val="8000"/>
              <a:buNone/>
              <a:defRPr sz="8000">
                <a:solidFill>
                  <a:schemeClr val="lt1"/>
                </a:solidFill>
              </a:defRPr>
            </a:lvl5pPr>
            <a:lvl6pPr lvl="5" algn="ctr" rtl="0">
              <a:spcBef>
                <a:spcPts val="0"/>
              </a:spcBef>
              <a:spcAft>
                <a:spcPts val="0"/>
              </a:spcAft>
              <a:buClr>
                <a:schemeClr val="lt1"/>
              </a:buClr>
              <a:buSzPts val="8000"/>
              <a:buNone/>
              <a:defRPr sz="8000">
                <a:solidFill>
                  <a:schemeClr val="lt1"/>
                </a:solidFill>
              </a:defRPr>
            </a:lvl6pPr>
            <a:lvl7pPr lvl="6" algn="ctr" rtl="0">
              <a:spcBef>
                <a:spcPts val="0"/>
              </a:spcBef>
              <a:spcAft>
                <a:spcPts val="0"/>
              </a:spcAft>
              <a:buClr>
                <a:schemeClr val="lt1"/>
              </a:buClr>
              <a:buSzPts val="8000"/>
              <a:buNone/>
              <a:defRPr sz="8000">
                <a:solidFill>
                  <a:schemeClr val="lt1"/>
                </a:solidFill>
              </a:defRPr>
            </a:lvl7pPr>
            <a:lvl8pPr lvl="7" algn="ctr" rtl="0">
              <a:spcBef>
                <a:spcPts val="0"/>
              </a:spcBef>
              <a:spcAft>
                <a:spcPts val="0"/>
              </a:spcAft>
              <a:buClr>
                <a:schemeClr val="lt1"/>
              </a:buClr>
              <a:buSzPts val="8000"/>
              <a:buNone/>
              <a:defRPr sz="8000">
                <a:solidFill>
                  <a:schemeClr val="lt1"/>
                </a:solidFill>
              </a:defRPr>
            </a:lvl8pPr>
            <a:lvl9pPr lvl="8" algn="ctr" rtl="0">
              <a:spcBef>
                <a:spcPts val="0"/>
              </a:spcBef>
              <a:spcAft>
                <a:spcPts val="0"/>
              </a:spcAft>
              <a:buClr>
                <a:schemeClr val="lt1"/>
              </a:buClr>
              <a:buSzPts val="8000"/>
              <a:buNone/>
              <a:defRPr sz="8000">
                <a:solidFill>
                  <a:schemeClr val="lt1"/>
                </a:solidFill>
              </a:defRPr>
            </a:lvl9pPr>
          </a:lstStyle>
          <a:p>
            <a:r>
              <a:t>xx%</a:t>
            </a:r>
          </a:p>
        </p:txBody>
      </p:sp>
      <p:sp>
        <p:nvSpPr>
          <p:cNvPr id="107" name="Google Shape;107;p26"/>
          <p:cNvSpPr txBox="1">
            <a:spLocks noGrp="1"/>
          </p:cNvSpPr>
          <p:nvPr>
            <p:ph type="subTitle" idx="1"/>
          </p:nvPr>
        </p:nvSpPr>
        <p:spPr>
          <a:xfrm>
            <a:off x="6548000" y="1687800"/>
            <a:ext cx="4441200" cy="5565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accent1"/>
              </a:buClr>
              <a:buSzPts val="1900"/>
              <a:buNone/>
              <a:defRPr sz="1900">
                <a:solidFill>
                  <a:schemeClr val="accent1"/>
                </a:solidFill>
              </a:defRPr>
            </a:lvl1pPr>
            <a:lvl2pPr lvl="1" algn="ctr" rtl="0">
              <a:lnSpc>
                <a:spcPct val="100000"/>
              </a:lnSpc>
              <a:spcBef>
                <a:spcPts val="0"/>
              </a:spcBef>
              <a:spcAft>
                <a:spcPts val="0"/>
              </a:spcAft>
              <a:buClr>
                <a:schemeClr val="accent1"/>
              </a:buClr>
              <a:buSzPts val="2800"/>
              <a:buNone/>
              <a:defRPr sz="2800">
                <a:solidFill>
                  <a:schemeClr val="accent1"/>
                </a:solidFill>
              </a:defRPr>
            </a:lvl2pPr>
            <a:lvl3pPr lvl="2" algn="ctr" rtl="0">
              <a:lnSpc>
                <a:spcPct val="100000"/>
              </a:lnSpc>
              <a:spcBef>
                <a:spcPts val="0"/>
              </a:spcBef>
              <a:spcAft>
                <a:spcPts val="0"/>
              </a:spcAft>
              <a:buClr>
                <a:schemeClr val="accent1"/>
              </a:buClr>
              <a:buSzPts val="2800"/>
              <a:buNone/>
              <a:defRPr sz="2800">
                <a:solidFill>
                  <a:schemeClr val="accent1"/>
                </a:solidFill>
              </a:defRPr>
            </a:lvl3pPr>
            <a:lvl4pPr lvl="3" algn="ctr" rtl="0">
              <a:lnSpc>
                <a:spcPct val="100000"/>
              </a:lnSpc>
              <a:spcBef>
                <a:spcPts val="0"/>
              </a:spcBef>
              <a:spcAft>
                <a:spcPts val="0"/>
              </a:spcAft>
              <a:buClr>
                <a:schemeClr val="accent1"/>
              </a:buClr>
              <a:buSzPts val="2800"/>
              <a:buNone/>
              <a:defRPr sz="2800">
                <a:solidFill>
                  <a:schemeClr val="accent1"/>
                </a:solidFill>
              </a:defRPr>
            </a:lvl4pPr>
            <a:lvl5pPr lvl="4" algn="ctr" rtl="0">
              <a:lnSpc>
                <a:spcPct val="100000"/>
              </a:lnSpc>
              <a:spcBef>
                <a:spcPts val="0"/>
              </a:spcBef>
              <a:spcAft>
                <a:spcPts val="0"/>
              </a:spcAft>
              <a:buClr>
                <a:schemeClr val="accent1"/>
              </a:buClr>
              <a:buSzPts val="2800"/>
              <a:buNone/>
              <a:defRPr sz="2800">
                <a:solidFill>
                  <a:schemeClr val="accent1"/>
                </a:solidFill>
              </a:defRPr>
            </a:lvl5pPr>
            <a:lvl6pPr lvl="5" algn="ctr" rtl="0">
              <a:lnSpc>
                <a:spcPct val="100000"/>
              </a:lnSpc>
              <a:spcBef>
                <a:spcPts val="0"/>
              </a:spcBef>
              <a:spcAft>
                <a:spcPts val="0"/>
              </a:spcAft>
              <a:buClr>
                <a:schemeClr val="accent1"/>
              </a:buClr>
              <a:buSzPts val="2800"/>
              <a:buNone/>
              <a:defRPr sz="2800">
                <a:solidFill>
                  <a:schemeClr val="accent1"/>
                </a:solidFill>
              </a:defRPr>
            </a:lvl6pPr>
            <a:lvl7pPr lvl="6" algn="ctr" rtl="0">
              <a:lnSpc>
                <a:spcPct val="100000"/>
              </a:lnSpc>
              <a:spcBef>
                <a:spcPts val="0"/>
              </a:spcBef>
              <a:spcAft>
                <a:spcPts val="0"/>
              </a:spcAft>
              <a:buClr>
                <a:schemeClr val="accent1"/>
              </a:buClr>
              <a:buSzPts val="2800"/>
              <a:buNone/>
              <a:defRPr sz="2800">
                <a:solidFill>
                  <a:schemeClr val="accent1"/>
                </a:solidFill>
              </a:defRPr>
            </a:lvl7pPr>
            <a:lvl8pPr lvl="7" algn="ctr" rtl="0">
              <a:lnSpc>
                <a:spcPct val="100000"/>
              </a:lnSpc>
              <a:spcBef>
                <a:spcPts val="0"/>
              </a:spcBef>
              <a:spcAft>
                <a:spcPts val="0"/>
              </a:spcAft>
              <a:buClr>
                <a:schemeClr val="accent1"/>
              </a:buClr>
              <a:buSzPts val="2800"/>
              <a:buNone/>
              <a:defRPr sz="2800">
                <a:solidFill>
                  <a:schemeClr val="accent1"/>
                </a:solidFill>
              </a:defRPr>
            </a:lvl8pPr>
            <a:lvl9pPr lvl="8" algn="ctr" rtl="0">
              <a:lnSpc>
                <a:spcPct val="100000"/>
              </a:lnSpc>
              <a:spcBef>
                <a:spcPts val="0"/>
              </a:spcBef>
              <a:spcAft>
                <a:spcPts val="0"/>
              </a:spcAft>
              <a:buClr>
                <a:schemeClr val="accent1"/>
              </a:buClr>
              <a:buSzPts val="2800"/>
              <a:buNone/>
              <a:defRPr sz="2800">
                <a:solidFill>
                  <a:schemeClr val="accent1"/>
                </a:solidFill>
              </a:defRPr>
            </a:lvl9pPr>
          </a:lstStyle>
          <a:p>
            <a:endParaRPr/>
          </a:p>
        </p:txBody>
      </p:sp>
      <p:sp>
        <p:nvSpPr>
          <p:cNvPr id="108" name="Google Shape;108;p26"/>
          <p:cNvSpPr txBox="1">
            <a:spLocks noGrp="1"/>
          </p:cNvSpPr>
          <p:nvPr>
            <p:ph type="title" idx="2" hasCustomPrompt="1"/>
          </p:nvPr>
        </p:nvSpPr>
        <p:spPr>
          <a:xfrm>
            <a:off x="6662400" y="2798924"/>
            <a:ext cx="4212300" cy="965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6400"/>
              <a:buNone/>
              <a:defRPr sz="6400">
                <a:solidFill>
                  <a:schemeClr val="lt1"/>
                </a:solidFill>
              </a:defRPr>
            </a:lvl1pPr>
            <a:lvl2pPr lvl="1" algn="ctr" rtl="0">
              <a:spcBef>
                <a:spcPts val="0"/>
              </a:spcBef>
              <a:spcAft>
                <a:spcPts val="0"/>
              </a:spcAft>
              <a:buClr>
                <a:schemeClr val="lt1"/>
              </a:buClr>
              <a:buSzPts val="8000"/>
              <a:buNone/>
              <a:defRPr sz="8000">
                <a:solidFill>
                  <a:schemeClr val="lt1"/>
                </a:solidFill>
              </a:defRPr>
            </a:lvl2pPr>
            <a:lvl3pPr lvl="2" algn="ctr" rtl="0">
              <a:spcBef>
                <a:spcPts val="0"/>
              </a:spcBef>
              <a:spcAft>
                <a:spcPts val="0"/>
              </a:spcAft>
              <a:buClr>
                <a:schemeClr val="lt1"/>
              </a:buClr>
              <a:buSzPts val="8000"/>
              <a:buNone/>
              <a:defRPr sz="8000">
                <a:solidFill>
                  <a:schemeClr val="lt1"/>
                </a:solidFill>
              </a:defRPr>
            </a:lvl3pPr>
            <a:lvl4pPr lvl="3" algn="ctr" rtl="0">
              <a:spcBef>
                <a:spcPts val="0"/>
              </a:spcBef>
              <a:spcAft>
                <a:spcPts val="0"/>
              </a:spcAft>
              <a:buClr>
                <a:schemeClr val="lt1"/>
              </a:buClr>
              <a:buSzPts val="8000"/>
              <a:buNone/>
              <a:defRPr sz="8000">
                <a:solidFill>
                  <a:schemeClr val="lt1"/>
                </a:solidFill>
              </a:defRPr>
            </a:lvl4pPr>
            <a:lvl5pPr lvl="4" algn="ctr" rtl="0">
              <a:spcBef>
                <a:spcPts val="0"/>
              </a:spcBef>
              <a:spcAft>
                <a:spcPts val="0"/>
              </a:spcAft>
              <a:buClr>
                <a:schemeClr val="lt1"/>
              </a:buClr>
              <a:buSzPts val="8000"/>
              <a:buNone/>
              <a:defRPr sz="8000">
                <a:solidFill>
                  <a:schemeClr val="lt1"/>
                </a:solidFill>
              </a:defRPr>
            </a:lvl5pPr>
            <a:lvl6pPr lvl="5" algn="ctr" rtl="0">
              <a:spcBef>
                <a:spcPts val="0"/>
              </a:spcBef>
              <a:spcAft>
                <a:spcPts val="0"/>
              </a:spcAft>
              <a:buClr>
                <a:schemeClr val="lt1"/>
              </a:buClr>
              <a:buSzPts val="8000"/>
              <a:buNone/>
              <a:defRPr sz="8000">
                <a:solidFill>
                  <a:schemeClr val="lt1"/>
                </a:solidFill>
              </a:defRPr>
            </a:lvl6pPr>
            <a:lvl7pPr lvl="6" algn="ctr" rtl="0">
              <a:spcBef>
                <a:spcPts val="0"/>
              </a:spcBef>
              <a:spcAft>
                <a:spcPts val="0"/>
              </a:spcAft>
              <a:buClr>
                <a:schemeClr val="lt1"/>
              </a:buClr>
              <a:buSzPts val="8000"/>
              <a:buNone/>
              <a:defRPr sz="8000">
                <a:solidFill>
                  <a:schemeClr val="lt1"/>
                </a:solidFill>
              </a:defRPr>
            </a:lvl7pPr>
            <a:lvl8pPr lvl="7" algn="ctr" rtl="0">
              <a:spcBef>
                <a:spcPts val="0"/>
              </a:spcBef>
              <a:spcAft>
                <a:spcPts val="0"/>
              </a:spcAft>
              <a:buClr>
                <a:schemeClr val="lt1"/>
              </a:buClr>
              <a:buSzPts val="8000"/>
              <a:buNone/>
              <a:defRPr sz="8000">
                <a:solidFill>
                  <a:schemeClr val="lt1"/>
                </a:solidFill>
              </a:defRPr>
            </a:lvl8pPr>
            <a:lvl9pPr lvl="8" algn="ctr" rtl="0">
              <a:spcBef>
                <a:spcPts val="0"/>
              </a:spcBef>
              <a:spcAft>
                <a:spcPts val="0"/>
              </a:spcAft>
              <a:buClr>
                <a:schemeClr val="lt1"/>
              </a:buClr>
              <a:buSzPts val="8000"/>
              <a:buNone/>
              <a:defRPr sz="8000">
                <a:solidFill>
                  <a:schemeClr val="lt1"/>
                </a:solidFill>
              </a:defRPr>
            </a:lvl9pPr>
          </a:lstStyle>
          <a:p>
            <a:r>
              <a:t>xx%</a:t>
            </a:r>
          </a:p>
        </p:txBody>
      </p:sp>
      <p:sp>
        <p:nvSpPr>
          <p:cNvPr id="109" name="Google Shape;109;p26"/>
          <p:cNvSpPr txBox="1">
            <a:spLocks noGrp="1"/>
          </p:cNvSpPr>
          <p:nvPr>
            <p:ph type="subTitle" idx="3"/>
          </p:nvPr>
        </p:nvSpPr>
        <p:spPr>
          <a:xfrm>
            <a:off x="6548000" y="3604267"/>
            <a:ext cx="4441200" cy="5565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accent1"/>
              </a:buClr>
              <a:buSzPts val="1900"/>
              <a:buNone/>
              <a:defRPr sz="1900">
                <a:solidFill>
                  <a:schemeClr val="accent1"/>
                </a:solidFill>
              </a:defRPr>
            </a:lvl1pPr>
            <a:lvl2pPr lvl="1" algn="ctr" rtl="0">
              <a:lnSpc>
                <a:spcPct val="100000"/>
              </a:lnSpc>
              <a:spcBef>
                <a:spcPts val="0"/>
              </a:spcBef>
              <a:spcAft>
                <a:spcPts val="0"/>
              </a:spcAft>
              <a:buClr>
                <a:schemeClr val="accent1"/>
              </a:buClr>
              <a:buSzPts val="2800"/>
              <a:buNone/>
              <a:defRPr sz="2800">
                <a:solidFill>
                  <a:schemeClr val="accent1"/>
                </a:solidFill>
              </a:defRPr>
            </a:lvl2pPr>
            <a:lvl3pPr lvl="2" algn="ctr" rtl="0">
              <a:lnSpc>
                <a:spcPct val="100000"/>
              </a:lnSpc>
              <a:spcBef>
                <a:spcPts val="0"/>
              </a:spcBef>
              <a:spcAft>
                <a:spcPts val="0"/>
              </a:spcAft>
              <a:buClr>
                <a:schemeClr val="accent1"/>
              </a:buClr>
              <a:buSzPts val="2800"/>
              <a:buNone/>
              <a:defRPr sz="2800">
                <a:solidFill>
                  <a:schemeClr val="accent1"/>
                </a:solidFill>
              </a:defRPr>
            </a:lvl3pPr>
            <a:lvl4pPr lvl="3" algn="ctr" rtl="0">
              <a:lnSpc>
                <a:spcPct val="100000"/>
              </a:lnSpc>
              <a:spcBef>
                <a:spcPts val="0"/>
              </a:spcBef>
              <a:spcAft>
                <a:spcPts val="0"/>
              </a:spcAft>
              <a:buClr>
                <a:schemeClr val="accent1"/>
              </a:buClr>
              <a:buSzPts val="2800"/>
              <a:buNone/>
              <a:defRPr sz="2800">
                <a:solidFill>
                  <a:schemeClr val="accent1"/>
                </a:solidFill>
              </a:defRPr>
            </a:lvl4pPr>
            <a:lvl5pPr lvl="4" algn="ctr" rtl="0">
              <a:lnSpc>
                <a:spcPct val="100000"/>
              </a:lnSpc>
              <a:spcBef>
                <a:spcPts val="0"/>
              </a:spcBef>
              <a:spcAft>
                <a:spcPts val="0"/>
              </a:spcAft>
              <a:buClr>
                <a:schemeClr val="accent1"/>
              </a:buClr>
              <a:buSzPts val="2800"/>
              <a:buNone/>
              <a:defRPr sz="2800">
                <a:solidFill>
                  <a:schemeClr val="accent1"/>
                </a:solidFill>
              </a:defRPr>
            </a:lvl5pPr>
            <a:lvl6pPr lvl="5" algn="ctr" rtl="0">
              <a:lnSpc>
                <a:spcPct val="100000"/>
              </a:lnSpc>
              <a:spcBef>
                <a:spcPts val="0"/>
              </a:spcBef>
              <a:spcAft>
                <a:spcPts val="0"/>
              </a:spcAft>
              <a:buClr>
                <a:schemeClr val="accent1"/>
              </a:buClr>
              <a:buSzPts val="2800"/>
              <a:buNone/>
              <a:defRPr sz="2800">
                <a:solidFill>
                  <a:schemeClr val="accent1"/>
                </a:solidFill>
              </a:defRPr>
            </a:lvl6pPr>
            <a:lvl7pPr lvl="6" algn="ctr" rtl="0">
              <a:lnSpc>
                <a:spcPct val="100000"/>
              </a:lnSpc>
              <a:spcBef>
                <a:spcPts val="0"/>
              </a:spcBef>
              <a:spcAft>
                <a:spcPts val="0"/>
              </a:spcAft>
              <a:buClr>
                <a:schemeClr val="accent1"/>
              </a:buClr>
              <a:buSzPts val="2800"/>
              <a:buNone/>
              <a:defRPr sz="2800">
                <a:solidFill>
                  <a:schemeClr val="accent1"/>
                </a:solidFill>
              </a:defRPr>
            </a:lvl7pPr>
            <a:lvl8pPr lvl="7" algn="ctr" rtl="0">
              <a:lnSpc>
                <a:spcPct val="100000"/>
              </a:lnSpc>
              <a:spcBef>
                <a:spcPts val="0"/>
              </a:spcBef>
              <a:spcAft>
                <a:spcPts val="0"/>
              </a:spcAft>
              <a:buClr>
                <a:schemeClr val="accent1"/>
              </a:buClr>
              <a:buSzPts val="2800"/>
              <a:buNone/>
              <a:defRPr sz="2800">
                <a:solidFill>
                  <a:schemeClr val="accent1"/>
                </a:solidFill>
              </a:defRPr>
            </a:lvl8pPr>
            <a:lvl9pPr lvl="8" algn="ctr" rtl="0">
              <a:lnSpc>
                <a:spcPct val="100000"/>
              </a:lnSpc>
              <a:spcBef>
                <a:spcPts val="0"/>
              </a:spcBef>
              <a:spcAft>
                <a:spcPts val="0"/>
              </a:spcAft>
              <a:buClr>
                <a:schemeClr val="accent1"/>
              </a:buClr>
              <a:buSzPts val="2800"/>
              <a:buNone/>
              <a:defRPr sz="2800">
                <a:solidFill>
                  <a:schemeClr val="accent1"/>
                </a:solidFill>
              </a:defRPr>
            </a:lvl9pPr>
          </a:lstStyle>
          <a:p>
            <a:endParaRPr/>
          </a:p>
        </p:txBody>
      </p:sp>
      <p:sp>
        <p:nvSpPr>
          <p:cNvPr id="110" name="Google Shape;110;p26"/>
          <p:cNvSpPr txBox="1">
            <a:spLocks noGrp="1"/>
          </p:cNvSpPr>
          <p:nvPr>
            <p:ph type="title" idx="4" hasCustomPrompt="1"/>
          </p:nvPr>
        </p:nvSpPr>
        <p:spPr>
          <a:xfrm>
            <a:off x="6662400" y="4715391"/>
            <a:ext cx="4212300" cy="965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6400"/>
              <a:buNone/>
              <a:defRPr sz="6400">
                <a:solidFill>
                  <a:schemeClr val="lt1"/>
                </a:solidFill>
              </a:defRPr>
            </a:lvl1pPr>
            <a:lvl2pPr lvl="1" algn="ctr" rtl="0">
              <a:spcBef>
                <a:spcPts val="0"/>
              </a:spcBef>
              <a:spcAft>
                <a:spcPts val="0"/>
              </a:spcAft>
              <a:buClr>
                <a:schemeClr val="lt1"/>
              </a:buClr>
              <a:buSzPts val="8000"/>
              <a:buNone/>
              <a:defRPr sz="8000">
                <a:solidFill>
                  <a:schemeClr val="lt1"/>
                </a:solidFill>
              </a:defRPr>
            </a:lvl2pPr>
            <a:lvl3pPr lvl="2" algn="ctr" rtl="0">
              <a:spcBef>
                <a:spcPts val="0"/>
              </a:spcBef>
              <a:spcAft>
                <a:spcPts val="0"/>
              </a:spcAft>
              <a:buClr>
                <a:schemeClr val="lt1"/>
              </a:buClr>
              <a:buSzPts val="8000"/>
              <a:buNone/>
              <a:defRPr sz="8000">
                <a:solidFill>
                  <a:schemeClr val="lt1"/>
                </a:solidFill>
              </a:defRPr>
            </a:lvl3pPr>
            <a:lvl4pPr lvl="3" algn="ctr" rtl="0">
              <a:spcBef>
                <a:spcPts val="0"/>
              </a:spcBef>
              <a:spcAft>
                <a:spcPts val="0"/>
              </a:spcAft>
              <a:buClr>
                <a:schemeClr val="lt1"/>
              </a:buClr>
              <a:buSzPts val="8000"/>
              <a:buNone/>
              <a:defRPr sz="8000">
                <a:solidFill>
                  <a:schemeClr val="lt1"/>
                </a:solidFill>
              </a:defRPr>
            </a:lvl4pPr>
            <a:lvl5pPr lvl="4" algn="ctr" rtl="0">
              <a:spcBef>
                <a:spcPts val="0"/>
              </a:spcBef>
              <a:spcAft>
                <a:spcPts val="0"/>
              </a:spcAft>
              <a:buClr>
                <a:schemeClr val="lt1"/>
              </a:buClr>
              <a:buSzPts val="8000"/>
              <a:buNone/>
              <a:defRPr sz="8000">
                <a:solidFill>
                  <a:schemeClr val="lt1"/>
                </a:solidFill>
              </a:defRPr>
            </a:lvl5pPr>
            <a:lvl6pPr lvl="5" algn="ctr" rtl="0">
              <a:spcBef>
                <a:spcPts val="0"/>
              </a:spcBef>
              <a:spcAft>
                <a:spcPts val="0"/>
              </a:spcAft>
              <a:buClr>
                <a:schemeClr val="lt1"/>
              </a:buClr>
              <a:buSzPts val="8000"/>
              <a:buNone/>
              <a:defRPr sz="8000">
                <a:solidFill>
                  <a:schemeClr val="lt1"/>
                </a:solidFill>
              </a:defRPr>
            </a:lvl6pPr>
            <a:lvl7pPr lvl="6" algn="ctr" rtl="0">
              <a:spcBef>
                <a:spcPts val="0"/>
              </a:spcBef>
              <a:spcAft>
                <a:spcPts val="0"/>
              </a:spcAft>
              <a:buClr>
                <a:schemeClr val="lt1"/>
              </a:buClr>
              <a:buSzPts val="8000"/>
              <a:buNone/>
              <a:defRPr sz="8000">
                <a:solidFill>
                  <a:schemeClr val="lt1"/>
                </a:solidFill>
              </a:defRPr>
            </a:lvl7pPr>
            <a:lvl8pPr lvl="7" algn="ctr" rtl="0">
              <a:spcBef>
                <a:spcPts val="0"/>
              </a:spcBef>
              <a:spcAft>
                <a:spcPts val="0"/>
              </a:spcAft>
              <a:buClr>
                <a:schemeClr val="lt1"/>
              </a:buClr>
              <a:buSzPts val="8000"/>
              <a:buNone/>
              <a:defRPr sz="8000">
                <a:solidFill>
                  <a:schemeClr val="lt1"/>
                </a:solidFill>
              </a:defRPr>
            </a:lvl8pPr>
            <a:lvl9pPr lvl="8" algn="ctr" rtl="0">
              <a:spcBef>
                <a:spcPts val="0"/>
              </a:spcBef>
              <a:spcAft>
                <a:spcPts val="0"/>
              </a:spcAft>
              <a:buClr>
                <a:schemeClr val="lt1"/>
              </a:buClr>
              <a:buSzPts val="8000"/>
              <a:buNone/>
              <a:defRPr sz="8000">
                <a:solidFill>
                  <a:schemeClr val="lt1"/>
                </a:solidFill>
              </a:defRPr>
            </a:lvl9pPr>
          </a:lstStyle>
          <a:p>
            <a:r>
              <a:t>xx%</a:t>
            </a:r>
          </a:p>
        </p:txBody>
      </p:sp>
      <p:sp>
        <p:nvSpPr>
          <p:cNvPr id="111" name="Google Shape;111;p26"/>
          <p:cNvSpPr txBox="1">
            <a:spLocks noGrp="1"/>
          </p:cNvSpPr>
          <p:nvPr>
            <p:ph type="subTitle" idx="5"/>
          </p:nvPr>
        </p:nvSpPr>
        <p:spPr>
          <a:xfrm>
            <a:off x="6548000" y="5520733"/>
            <a:ext cx="4441200" cy="5565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accent1"/>
              </a:buClr>
              <a:buSzPts val="1900"/>
              <a:buNone/>
              <a:defRPr sz="1900">
                <a:solidFill>
                  <a:schemeClr val="accent1"/>
                </a:solidFill>
              </a:defRPr>
            </a:lvl1pPr>
            <a:lvl2pPr lvl="1" algn="ctr" rtl="0">
              <a:lnSpc>
                <a:spcPct val="100000"/>
              </a:lnSpc>
              <a:spcBef>
                <a:spcPts val="0"/>
              </a:spcBef>
              <a:spcAft>
                <a:spcPts val="0"/>
              </a:spcAft>
              <a:buClr>
                <a:schemeClr val="accent1"/>
              </a:buClr>
              <a:buSzPts val="2800"/>
              <a:buNone/>
              <a:defRPr sz="2800">
                <a:solidFill>
                  <a:schemeClr val="accent1"/>
                </a:solidFill>
              </a:defRPr>
            </a:lvl2pPr>
            <a:lvl3pPr lvl="2" algn="ctr" rtl="0">
              <a:lnSpc>
                <a:spcPct val="100000"/>
              </a:lnSpc>
              <a:spcBef>
                <a:spcPts val="0"/>
              </a:spcBef>
              <a:spcAft>
                <a:spcPts val="0"/>
              </a:spcAft>
              <a:buClr>
                <a:schemeClr val="accent1"/>
              </a:buClr>
              <a:buSzPts val="2800"/>
              <a:buNone/>
              <a:defRPr sz="2800">
                <a:solidFill>
                  <a:schemeClr val="accent1"/>
                </a:solidFill>
              </a:defRPr>
            </a:lvl3pPr>
            <a:lvl4pPr lvl="3" algn="ctr" rtl="0">
              <a:lnSpc>
                <a:spcPct val="100000"/>
              </a:lnSpc>
              <a:spcBef>
                <a:spcPts val="0"/>
              </a:spcBef>
              <a:spcAft>
                <a:spcPts val="0"/>
              </a:spcAft>
              <a:buClr>
                <a:schemeClr val="accent1"/>
              </a:buClr>
              <a:buSzPts val="2800"/>
              <a:buNone/>
              <a:defRPr sz="2800">
                <a:solidFill>
                  <a:schemeClr val="accent1"/>
                </a:solidFill>
              </a:defRPr>
            </a:lvl4pPr>
            <a:lvl5pPr lvl="4" algn="ctr" rtl="0">
              <a:lnSpc>
                <a:spcPct val="100000"/>
              </a:lnSpc>
              <a:spcBef>
                <a:spcPts val="0"/>
              </a:spcBef>
              <a:spcAft>
                <a:spcPts val="0"/>
              </a:spcAft>
              <a:buClr>
                <a:schemeClr val="accent1"/>
              </a:buClr>
              <a:buSzPts val="2800"/>
              <a:buNone/>
              <a:defRPr sz="2800">
                <a:solidFill>
                  <a:schemeClr val="accent1"/>
                </a:solidFill>
              </a:defRPr>
            </a:lvl5pPr>
            <a:lvl6pPr lvl="5" algn="ctr" rtl="0">
              <a:lnSpc>
                <a:spcPct val="100000"/>
              </a:lnSpc>
              <a:spcBef>
                <a:spcPts val="0"/>
              </a:spcBef>
              <a:spcAft>
                <a:spcPts val="0"/>
              </a:spcAft>
              <a:buClr>
                <a:schemeClr val="accent1"/>
              </a:buClr>
              <a:buSzPts val="2800"/>
              <a:buNone/>
              <a:defRPr sz="2800">
                <a:solidFill>
                  <a:schemeClr val="accent1"/>
                </a:solidFill>
              </a:defRPr>
            </a:lvl6pPr>
            <a:lvl7pPr lvl="6" algn="ctr" rtl="0">
              <a:lnSpc>
                <a:spcPct val="100000"/>
              </a:lnSpc>
              <a:spcBef>
                <a:spcPts val="0"/>
              </a:spcBef>
              <a:spcAft>
                <a:spcPts val="0"/>
              </a:spcAft>
              <a:buClr>
                <a:schemeClr val="accent1"/>
              </a:buClr>
              <a:buSzPts val="2800"/>
              <a:buNone/>
              <a:defRPr sz="2800">
                <a:solidFill>
                  <a:schemeClr val="accent1"/>
                </a:solidFill>
              </a:defRPr>
            </a:lvl7pPr>
            <a:lvl8pPr lvl="7" algn="ctr" rtl="0">
              <a:lnSpc>
                <a:spcPct val="100000"/>
              </a:lnSpc>
              <a:spcBef>
                <a:spcPts val="0"/>
              </a:spcBef>
              <a:spcAft>
                <a:spcPts val="0"/>
              </a:spcAft>
              <a:buClr>
                <a:schemeClr val="accent1"/>
              </a:buClr>
              <a:buSzPts val="2800"/>
              <a:buNone/>
              <a:defRPr sz="2800">
                <a:solidFill>
                  <a:schemeClr val="accent1"/>
                </a:solidFill>
              </a:defRPr>
            </a:lvl8pPr>
            <a:lvl9pPr lvl="8" algn="ctr" rtl="0">
              <a:lnSpc>
                <a:spcPct val="100000"/>
              </a:lnSpc>
              <a:spcBef>
                <a:spcPts val="0"/>
              </a:spcBef>
              <a:spcAft>
                <a:spcPts val="0"/>
              </a:spcAft>
              <a:buClr>
                <a:schemeClr val="accent1"/>
              </a:buClr>
              <a:buSzPts val="2800"/>
              <a:buNone/>
              <a:defRPr sz="2800">
                <a:solidFill>
                  <a:schemeClr val="accent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1_1">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4717996" y="2424721"/>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14" name="Google Shape;114;p27"/>
          <p:cNvSpPr txBox="1">
            <a:spLocks noGrp="1"/>
          </p:cNvSpPr>
          <p:nvPr>
            <p:ph type="subTitle" idx="1"/>
          </p:nvPr>
        </p:nvSpPr>
        <p:spPr>
          <a:xfrm>
            <a:off x="4717997" y="3099686"/>
            <a:ext cx="2756100" cy="8544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15" name="Google Shape;115;p27"/>
          <p:cNvSpPr txBox="1">
            <a:spLocks noGrp="1"/>
          </p:cNvSpPr>
          <p:nvPr>
            <p:ph type="title" idx="2"/>
          </p:nvPr>
        </p:nvSpPr>
        <p:spPr>
          <a:xfrm>
            <a:off x="8038071" y="2424721"/>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16" name="Google Shape;116;p27"/>
          <p:cNvSpPr txBox="1">
            <a:spLocks noGrp="1"/>
          </p:cNvSpPr>
          <p:nvPr>
            <p:ph type="subTitle" idx="3"/>
          </p:nvPr>
        </p:nvSpPr>
        <p:spPr>
          <a:xfrm>
            <a:off x="8038069" y="3099686"/>
            <a:ext cx="2756100" cy="8544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17" name="Google Shape;117;p27"/>
          <p:cNvSpPr txBox="1">
            <a:spLocks noGrp="1"/>
          </p:cNvSpPr>
          <p:nvPr>
            <p:ph type="title" idx="4"/>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118" name="Google Shape;118;p27"/>
          <p:cNvSpPr txBox="1">
            <a:spLocks noGrp="1"/>
          </p:cNvSpPr>
          <p:nvPr>
            <p:ph type="title" idx="5"/>
          </p:nvPr>
        </p:nvSpPr>
        <p:spPr>
          <a:xfrm>
            <a:off x="1397929" y="2424721"/>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19" name="Google Shape;119;p27"/>
          <p:cNvSpPr txBox="1">
            <a:spLocks noGrp="1"/>
          </p:cNvSpPr>
          <p:nvPr>
            <p:ph type="subTitle" idx="6"/>
          </p:nvPr>
        </p:nvSpPr>
        <p:spPr>
          <a:xfrm>
            <a:off x="1397933" y="3099686"/>
            <a:ext cx="2756100" cy="8544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20" name="Google Shape;120;p27"/>
          <p:cNvSpPr txBox="1">
            <a:spLocks noGrp="1"/>
          </p:cNvSpPr>
          <p:nvPr>
            <p:ph type="title" idx="7"/>
          </p:nvPr>
        </p:nvSpPr>
        <p:spPr>
          <a:xfrm>
            <a:off x="4717996" y="4433380"/>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21" name="Google Shape;121;p27"/>
          <p:cNvSpPr txBox="1">
            <a:spLocks noGrp="1"/>
          </p:cNvSpPr>
          <p:nvPr>
            <p:ph type="subTitle" idx="8"/>
          </p:nvPr>
        </p:nvSpPr>
        <p:spPr>
          <a:xfrm>
            <a:off x="4717997" y="5108346"/>
            <a:ext cx="2756100" cy="8544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22" name="Google Shape;122;p27"/>
          <p:cNvSpPr txBox="1">
            <a:spLocks noGrp="1"/>
          </p:cNvSpPr>
          <p:nvPr>
            <p:ph type="title" idx="9"/>
          </p:nvPr>
        </p:nvSpPr>
        <p:spPr>
          <a:xfrm>
            <a:off x="8038071" y="4433380"/>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23" name="Google Shape;123;p27"/>
          <p:cNvSpPr txBox="1">
            <a:spLocks noGrp="1"/>
          </p:cNvSpPr>
          <p:nvPr>
            <p:ph type="subTitle" idx="13"/>
          </p:nvPr>
        </p:nvSpPr>
        <p:spPr>
          <a:xfrm>
            <a:off x="8038069" y="5108346"/>
            <a:ext cx="2756100" cy="8544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24" name="Google Shape;124;p27"/>
          <p:cNvSpPr txBox="1">
            <a:spLocks noGrp="1"/>
          </p:cNvSpPr>
          <p:nvPr>
            <p:ph type="title" idx="14"/>
          </p:nvPr>
        </p:nvSpPr>
        <p:spPr>
          <a:xfrm>
            <a:off x="1397929" y="4433380"/>
            <a:ext cx="2756100" cy="7311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lt1"/>
              </a:buClr>
              <a:buSzPts val="2400"/>
              <a:buNone/>
              <a:defRPr sz="2400">
                <a:solidFill>
                  <a:schemeClr val="lt1"/>
                </a:solidFill>
              </a:defRPr>
            </a:lvl1pPr>
            <a:lvl2pPr lvl="1" algn="ctr" rtl="0">
              <a:spcBef>
                <a:spcPts val="0"/>
              </a:spcBef>
              <a:spcAft>
                <a:spcPts val="0"/>
              </a:spcAft>
              <a:buClr>
                <a:schemeClr val="lt1"/>
              </a:buClr>
              <a:buSzPts val="5600"/>
              <a:buNone/>
              <a:defRPr sz="5600">
                <a:solidFill>
                  <a:schemeClr val="lt1"/>
                </a:solidFill>
              </a:defRPr>
            </a:lvl2pPr>
            <a:lvl3pPr lvl="2" algn="ctr" rtl="0">
              <a:spcBef>
                <a:spcPts val="0"/>
              </a:spcBef>
              <a:spcAft>
                <a:spcPts val="0"/>
              </a:spcAft>
              <a:buClr>
                <a:schemeClr val="lt1"/>
              </a:buClr>
              <a:buSzPts val="5600"/>
              <a:buNone/>
              <a:defRPr sz="5600">
                <a:solidFill>
                  <a:schemeClr val="lt1"/>
                </a:solidFill>
              </a:defRPr>
            </a:lvl3pPr>
            <a:lvl4pPr lvl="3" algn="ctr" rtl="0">
              <a:spcBef>
                <a:spcPts val="0"/>
              </a:spcBef>
              <a:spcAft>
                <a:spcPts val="0"/>
              </a:spcAft>
              <a:buClr>
                <a:schemeClr val="lt1"/>
              </a:buClr>
              <a:buSzPts val="5600"/>
              <a:buNone/>
              <a:defRPr sz="5600">
                <a:solidFill>
                  <a:schemeClr val="lt1"/>
                </a:solidFill>
              </a:defRPr>
            </a:lvl4pPr>
            <a:lvl5pPr lvl="4" algn="ctr" rtl="0">
              <a:spcBef>
                <a:spcPts val="0"/>
              </a:spcBef>
              <a:spcAft>
                <a:spcPts val="0"/>
              </a:spcAft>
              <a:buClr>
                <a:schemeClr val="lt1"/>
              </a:buClr>
              <a:buSzPts val="5600"/>
              <a:buNone/>
              <a:defRPr sz="5600">
                <a:solidFill>
                  <a:schemeClr val="lt1"/>
                </a:solidFill>
              </a:defRPr>
            </a:lvl5pPr>
            <a:lvl6pPr lvl="5" algn="ctr" rtl="0">
              <a:spcBef>
                <a:spcPts val="0"/>
              </a:spcBef>
              <a:spcAft>
                <a:spcPts val="0"/>
              </a:spcAft>
              <a:buClr>
                <a:schemeClr val="lt1"/>
              </a:buClr>
              <a:buSzPts val="5600"/>
              <a:buNone/>
              <a:defRPr sz="5600">
                <a:solidFill>
                  <a:schemeClr val="lt1"/>
                </a:solidFill>
              </a:defRPr>
            </a:lvl6pPr>
            <a:lvl7pPr lvl="6" algn="ctr" rtl="0">
              <a:spcBef>
                <a:spcPts val="0"/>
              </a:spcBef>
              <a:spcAft>
                <a:spcPts val="0"/>
              </a:spcAft>
              <a:buClr>
                <a:schemeClr val="lt1"/>
              </a:buClr>
              <a:buSzPts val="5600"/>
              <a:buNone/>
              <a:defRPr sz="5600">
                <a:solidFill>
                  <a:schemeClr val="lt1"/>
                </a:solidFill>
              </a:defRPr>
            </a:lvl7pPr>
            <a:lvl8pPr lvl="7" algn="ctr" rtl="0">
              <a:spcBef>
                <a:spcPts val="0"/>
              </a:spcBef>
              <a:spcAft>
                <a:spcPts val="0"/>
              </a:spcAft>
              <a:buClr>
                <a:schemeClr val="lt1"/>
              </a:buClr>
              <a:buSzPts val="5600"/>
              <a:buNone/>
              <a:defRPr sz="5600">
                <a:solidFill>
                  <a:schemeClr val="lt1"/>
                </a:solidFill>
              </a:defRPr>
            </a:lvl8pPr>
            <a:lvl9pPr lvl="8" algn="ctr" rtl="0">
              <a:spcBef>
                <a:spcPts val="0"/>
              </a:spcBef>
              <a:spcAft>
                <a:spcPts val="0"/>
              </a:spcAft>
              <a:buClr>
                <a:schemeClr val="lt1"/>
              </a:buClr>
              <a:buSzPts val="5600"/>
              <a:buNone/>
              <a:defRPr sz="5600">
                <a:solidFill>
                  <a:schemeClr val="lt1"/>
                </a:solidFill>
              </a:defRPr>
            </a:lvl9pPr>
          </a:lstStyle>
          <a:p>
            <a:endParaRPr/>
          </a:p>
        </p:txBody>
      </p:sp>
      <p:sp>
        <p:nvSpPr>
          <p:cNvPr id="125" name="Google Shape;125;p27"/>
          <p:cNvSpPr txBox="1">
            <a:spLocks noGrp="1"/>
          </p:cNvSpPr>
          <p:nvPr>
            <p:ph type="subTitle" idx="15"/>
          </p:nvPr>
        </p:nvSpPr>
        <p:spPr>
          <a:xfrm>
            <a:off x="1397933" y="5108346"/>
            <a:ext cx="2756100" cy="8544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2800"/>
              <a:buNone/>
              <a:defRPr sz="2800">
                <a:solidFill>
                  <a:schemeClr val="lt1"/>
                </a:solidFill>
              </a:defRPr>
            </a:lvl2pPr>
            <a:lvl3pPr lvl="2" algn="ctr" rtl="0">
              <a:lnSpc>
                <a:spcPct val="100000"/>
              </a:lnSpc>
              <a:spcBef>
                <a:spcPts val="0"/>
              </a:spcBef>
              <a:spcAft>
                <a:spcPts val="0"/>
              </a:spcAft>
              <a:buClr>
                <a:schemeClr val="lt1"/>
              </a:buClr>
              <a:buSzPts val="2800"/>
              <a:buNone/>
              <a:defRPr sz="2800">
                <a:solidFill>
                  <a:schemeClr val="lt1"/>
                </a:solidFill>
              </a:defRPr>
            </a:lvl3pPr>
            <a:lvl4pPr lvl="3" algn="ctr" rtl="0">
              <a:lnSpc>
                <a:spcPct val="100000"/>
              </a:lnSpc>
              <a:spcBef>
                <a:spcPts val="0"/>
              </a:spcBef>
              <a:spcAft>
                <a:spcPts val="0"/>
              </a:spcAft>
              <a:buClr>
                <a:schemeClr val="lt1"/>
              </a:buClr>
              <a:buSzPts val="2800"/>
              <a:buNone/>
              <a:defRPr sz="2800">
                <a:solidFill>
                  <a:schemeClr val="lt1"/>
                </a:solidFill>
              </a:defRPr>
            </a:lvl4pPr>
            <a:lvl5pPr lvl="4" algn="ctr" rtl="0">
              <a:lnSpc>
                <a:spcPct val="100000"/>
              </a:lnSpc>
              <a:spcBef>
                <a:spcPts val="0"/>
              </a:spcBef>
              <a:spcAft>
                <a:spcPts val="0"/>
              </a:spcAft>
              <a:buClr>
                <a:schemeClr val="lt1"/>
              </a:buClr>
              <a:buSzPts val="2800"/>
              <a:buNone/>
              <a:defRPr sz="2800">
                <a:solidFill>
                  <a:schemeClr val="lt1"/>
                </a:solidFill>
              </a:defRPr>
            </a:lvl5pPr>
            <a:lvl6pPr lvl="5" algn="ctr" rtl="0">
              <a:lnSpc>
                <a:spcPct val="100000"/>
              </a:lnSpc>
              <a:spcBef>
                <a:spcPts val="0"/>
              </a:spcBef>
              <a:spcAft>
                <a:spcPts val="0"/>
              </a:spcAft>
              <a:buClr>
                <a:schemeClr val="lt1"/>
              </a:buClr>
              <a:buSzPts val="2800"/>
              <a:buNone/>
              <a:defRPr sz="2800">
                <a:solidFill>
                  <a:schemeClr val="lt1"/>
                </a:solidFill>
              </a:defRPr>
            </a:lvl6pPr>
            <a:lvl7pPr lvl="6" algn="ctr" rtl="0">
              <a:lnSpc>
                <a:spcPct val="100000"/>
              </a:lnSpc>
              <a:spcBef>
                <a:spcPts val="0"/>
              </a:spcBef>
              <a:spcAft>
                <a:spcPts val="0"/>
              </a:spcAft>
              <a:buClr>
                <a:schemeClr val="lt1"/>
              </a:buClr>
              <a:buSzPts val="2800"/>
              <a:buNone/>
              <a:defRPr sz="2800">
                <a:solidFill>
                  <a:schemeClr val="lt1"/>
                </a:solidFill>
              </a:defRPr>
            </a:lvl7pPr>
            <a:lvl8pPr lvl="7" algn="ctr" rtl="0">
              <a:lnSpc>
                <a:spcPct val="100000"/>
              </a:lnSpc>
              <a:spcBef>
                <a:spcPts val="0"/>
              </a:spcBef>
              <a:spcAft>
                <a:spcPts val="0"/>
              </a:spcAft>
              <a:buClr>
                <a:schemeClr val="lt1"/>
              </a:buClr>
              <a:buSzPts val="2800"/>
              <a:buNone/>
              <a:defRPr sz="2800">
                <a:solidFill>
                  <a:schemeClr val="lt1"/>
                </a:solidFill>
              </a:defRPr>
            </a:lvl8pPr>
            <a:lvl9pPr lvl="8" algn="ctr" rtl="0">
              <a:lnSpc>
                <a:spcPct val="100000"/>
              </a:lnSpc>
              <a:spcBef>
                <a:spcPts val="0"/>
              </a:spcBef>
              <a:spcAft>
                <a:spcPts val="0"/>
              </a:spcAft>
              <a:buClr>
                <a:schemeClr val="lt1"/>
              </a:buClr>
              <a:buSzPts val="2800"/>
              <a:buNone/>
              <a:defRPr sz="2800">
                <a:solidFill>
                  <a:schemeClr val="lt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Four Columns 1">
  <p:cSld name="TITLE_1_1_2_1">
    <p:bg>
      <p:bgPr>
        <a:blipFill>
          <a:blip r:embed="rId2">
            <a:alphaModFix/>
          </a:blip>
          <a:stretch>
            <a:fillRect/>
          </a:stretch>
        </a:blipFill>
        <a:effectLst/>
      </p:bgPr>
    </p:bg>
    <p:spTree>
      <p:nvGrpSpPr>
        <p:cNvPr id="1" name="Shape 126"/>
        <p:cNvGrpSpPr/>
        <p:nvPr/>
      </p:nvGrpSpPr>
      <p:grpSpPr>
        <a:xfrm>
          <a:off x="0" y="0"/>
          <a:ext cx="0" cy="0"/>
          <a:chOff x="0" y="0"/>
          <a:chExt cx="0" cy="0"/>
        </a:xfrm>
      </p:grpSpPr>
      <p:sp>
        <p:nvSpPr>
          <p:cNvPr id="127" name="Google Shape;127;p28"/>
          <p:cNvSpPr txBox="1">
            <a:spLocks noGrp="1"/>
          </p:cNvSpPr>
          <p:nvPr>
            <p:ph type="title"/>
          </p:nvPr>
        </p:nvSpPr>
        <p:spPr>
          <a:xfrm>
            <a:off x="1251333" y="593367"/>
            <a:ext cx="67248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128" name="Google Shape;128;p28"/>
          <p:cNvSpPr txBox="1">
            <a:spLocks noGrp="1"/>
          </p:cNvSpPr>
          <p:nvPr>
            <p:ph type="title" idx="2"/>
          </p:nvPr>
        </p:nvSpPr>
        <p:spPr>
          <a:xfrm>
            <a:off x="1784317" y="3146433"/>
            <a:ext cx="3636900" cy="500700"/>
          </a:xfrm>
          <a:prstGeom prst="rect">
            <a:avLst/>
          </a:prstGeom>
        </p:spPr>
        <p:txBody>
          <a:bodyPr spcFirstLastPara="1" wrap="square" lIns="121900" tIns="121900" rIns="121900" bIns="121900" anchor="t" anchorCtr="0">
            <a:noAutofit/>
          </a:bodyPr>
          <a:lstStyle>
            <a:lvl1pPr lvl="0" algn="r" rtl="0">
              <a:spcBef>
                <a:spcPts val="0"/>
              </a:spcBef>
              <a:spcAft>
                <a:spcPts val="0"/>
              </a:spcAft>
              <a:buClr>
                <a:schemeClr val="lt1"/>
              </a:buClr>
              <a:buSzPts val="1900"/>
              <a:buNone/>
              <a:defRPr sz="1900">
                <a:solidFill>
                  <a:schemeClr val="lt1"/>
                </a:solidFill>
              </a:defRPr>
            </a:lvl1pPr>
            <a:lvl2pPr lvl="1" algn="r" rtl="0">
              <a:spcBef>
                <a:spcPts val="0"/>
              </a:spcBef>
              <a:spcAft>
                <a:spcPts val="0"/>
              </a:spcAft>
              <a:buClr>
                <a:schemeClr val="lt1"/>
              </a:buClr>
              <a:buSzPts val="5600"/>
              <a:buNone/>
              <a:defRPr sz="5600">
                <a:solidFill>
                  <a:schemeClr val="lt1"/>
                </a:solidFill>
              </a:defRPr>
            </a:lvl2pPr>
            <a:lvl3pPr lvl="2" algn="r" rtl="0">
              <a:spcBef>
                <a:spcPts val="0"/>
              </a:spcBef>
              <a:spcAft>
                <a:spcPts val="0"/>
              </a:spcAft>
              <a:buClr>
                <a:schemeClr val="lt1"/>
              </a:buClr>
              <a:buSzPts val="5600"/>
              <a:buNone/>
              <a:defRPr sz="5600">
                <a:solidFill>
                  <a:schemeClr val="lt1"/>
                </a:solidFill>
              </a:defRPr>
            </a:lvl3pPr>
            <a:lvl4pPr lvl="3" algn="r" rtl="0">
              <a:spcBef>
                <a:spcPts val="0"/>
              </a:spcBef>
              <a:spcAft>
                <a:spcPts val="0"/>
              </a:spcAft>
              <a:buClr>
                <a:schemeClr val="lt1"/>
              </a:buClr>
              <a:buSzPts val="5600"/>
              <a:buNone/>
              <a:defRPr sz="5600">
                <a:solidFill>
                  <a:schemeClr val="lt1"/>
                </a:solidFill>
              </a:defRPr>
            </a:lvl4pPr>
            <a:lvl5pPr lvl="4" algn="r" rtl="0">
              <a:spcBef>
                <a:spcPts val="0"/>
              </a:spcBef>
              <a:spcAft>
                <a:spcPts val="0"/>
              </a:spcAft>
              <a:buClr>
                <a:schemeClr val="lt1"/>
              </a:buClr>
              <a:buSzPts val="5600"/>
              <a:buNone/>
              <a:defRPr sz="5600">
                <a:solidFill>
                  <a:schemeClr val="lt1"/>
                </a:solidFill>
              </a:defRPr>
            </a:lvl5pPr>
            <a:lvl6pPr lvl="5" algn="r" rtl="0">
              <a:spcBef>
                <a:spcPts val="0"/>
              </a:spcBef>
              <a:spcAft>
                <a:spcPts val="0"/>
              </a:spcAft>
              <a:buClr>
                <a:schemeClr val="lt1"/>
              </a:buClr>
              <a:buSzPts val="5600"/>
              <a:buNone/>
              <a:defRPr sz="5600">
                <a:solidFill>
                  <a:schemeClr val="lt1"/>
                </a:solidFill>
              </a:defRPr>
            </a:lvl6pPr>
            <a:lvl7pPr lvl="6" algn="r" rtl="0">
              <a:spcBef>
                <a:spcPts val="0"/>
              </a:spcBef>
              <a:spcAft>
                <a:spcPts val="0"/>
              </a:spcAft>
              <a:buClr>
                <a:schemeClr val="lt1"/>
              </a:buClr>
              <a:buSzPts val="5600"/>
              <a:buNone/>
              <a:defRPr sz="5600">
                <a:solidFill>
                  <a:schemeClr val="lt1"/>
                </a:solidFill>
              </a:defRPr>
            </a:lvl7pPr>
            <a:lvl8pPr lvl="7" algn="r" rtl="0">
              <a:spcBef>
                <a:spcPts val="0"/>
              </a:spcBef>
              <a:spcAft>
                <a:spcPts val="0"/>
              </a:spcAft>
              <a:buClr>
                <a:schemeClr val="lt1"/>
              </a:buClr>
              <a:buSzPts val="5600"/>
              <a:buNone/>
              <a:defRPr sz="5600">
                <a:solidFill>
                  <a:schemeClr val="lt1"/>
                </a:solidFill>
              </a:defRPr>
            </a:lvl8pPr>
            <a:lvl9pPr lvl="8" algn="r" rtl="0">
              <a:spcBef>
                <a:spcPts val="0"/>
              </a:spcBef>
              <a:spcAft>
                <a:spcPts val="0"/>
              </a:spcAft>
              <a:buClr>
                <a:schemeClr val="lt1"/>
              </a:buClr>
              <a:buSzPts val="5600"/>
              <a:buNone/>
              <a:defRPr sz="5600">
                <a:solidFill>
                  <a:schemeClr val="lt1"/>
                </a:solidFill>
              </a:defRPr>
            </a:lvl9pPr>
          </a:lstStyle>
          <a:p>
            <a:endParaRPr/>
          </a:p>
        </p:txBody>
      </p:sp>
      <p:sp>
        <p:nvSpPr>
          <p:cNvPr id="129" name="Google Shape;129;p28"/>
          <p:cNvSpPr txBox="1">
            <a:spLocks noGrp="1"/>
          </p:cNvSpPr>
          <p:nvPr>
            <p:ph type="subTitle" idx="1"/>
          </p:nvPr>
        </p:nvSpPr>
        <p:spPr>
          <a:xfrm>
            <a:off x="1784317" y="2284067"/>
            <a:ext cx="3636900" cy="807300"/>
          </a:xfrm>
          <a:prstGeom prst="rect">
            <a:avLst/>
          </a:prstGeom>
        </p:spPr>
        <p:txBody>
          <a:bodyPr spcFirstLastPara="1" wrap="square" lIns="121900" tIns="121900" rIns="121900" bIns="121900" anchor="t" anchorCtr="0">
            <a:noAutofit/>
          </a:bodyPr>
          <a:lstStyle>
            <a:lvl1pPr lvl="0" algn="r" rtl="0">
              <a:lnSpc>
                <a:spcPct val="100000"/>
              </a:lnSpc>
              <a:spcBef>
                <a:spcPts val="0"/>
              </a:spcBef>
              <a:spcAft>
                <a:spcPts val="0"/>
              </a:spcAft>
              <a:buClr>
                <a:schemeClr val="lt1"/>
              </a:buClr>
              <a:buSzPts val="2100"/>
              <a:buNone/>
              <a:defRPr sz="2100">
                <a:solidFill>
                  <a:schemeClr val="lt1"/>
                </a:solidFill>
              </a:defRPr>
            </a:lvl1pPr>
            <a:lvl2pPr lvl="1" algn="r" rtl="0">
              <a:lnSpc>
                <a:spcPct val="100000"/>
              </a:lnSpc>
              <a:spcBef>
                <a:spcPts val="0"/>
              </a:spcBef>
              <a:spcAft>
                <a:spcPts val="0"/>
              </a:spcAft>
              <a:buClr>
                <a:schemeClr val="lt1"/>
              </a:buClr>
              <a:buSzPts val="2100"/>
              <a:buNone/>
              <a:defRPr sz="2100">
                <a:solidFill>
                  <a:schemeClr val="lt1"/>
                </a:solidFill>
              </a:defRPr>
            </a:lvl2pPr>
            <a:lvl3pPr lvl="2" algn="r" rtl="0">
              <a:lnSpc>
                <a:spcPct val="100000"/>
              </a:lnSpc>
              <a:spcBef>
                <a:spcPts val="0"/>
              </a:spcBef>
              <a:spcAft>
                <a:spcPts val="0"/>
              </a:spcAft>
              <a:buClr>
                <a:schemeClr val="lt1"/>
              </a:buClr>
              <a:buSzPts val="2100"/>
              <a:buNone/>
              <a:defRPr sz="2100">
                <a:solidFill>
                  <a:schemeClr val="lt1"/>
                </a:solidFill>
              </a:defRPr>
            </a:lvl3pPr>
            <a:lvl4pPr lvl="3" algn="r" rtl="0">
              <a:lnSpc>
                <a:spcPct val="100000"/>
              </a:lnSpc>
              <a:spcBef>
                <a:spcPts val="0"/>
              </a:spcBef>
              <a:spcAft>
                <a:spcPts val="0"/>
              </a:spcAft>
              <a:buClr>
                <a:schemeClr val="lt1"/>
              </a:buClr>
              <a:buSzPts val="2100"/>
              <a:buNone/>
              <a:defRPr sz="2100">
                <a:solidFill>
                  <a:schemeClr val="lt1"/>
                </a:solidFill>
              </a:defRPr>
            </a:lvl4pPr>
            <a:lvl5pPr lvl="4" algn="r" rtl="0">
              <a:lnSpc>
                <a:spcPct val="100000"/>
              </a:lnSpc>
              <a:spcBef>
                <a:spcPts val="0"/>
              </a:spcBef>
              <a:spcAft>
                <a:spcPts val="0"/>
              </a:spcAft>
              <a:buClr>
                <a:schemeClr val="lt1"/>
              </a:buClr>
              <a:buSzPts val="2100"/>
              <a:buNone/>
              <a:defRPr sz="2100">
                <a:solidFill>
                  <a:schemeClr val="lt1"/>
                </a:solidFill>
              </a:defRPr>
            </a:lvl5pPr>
            <a:lvl6pPr lvl="5" algn="r" rtl="0">
              <a:lnSpc>
                <a:spcPct val="100000"/>
              </a:lnSpc>
              <a:spcBef>
                <a:spcPts val="0"/>
              </a:spcBef>
              <a:spcAft>
                <a:spcPts val="0"/>
              </a:spcAft>
              <a:buClr>
                <a:schemeClr val="lt1"/>
              </a:buClr>
              <a:buSzPts val="2100"/>
              <a:buNone/>
              <a:defRPr sz="2100">
                <a:solidFill>
                  <a:schemeClr val="lt1"/>
                </a:solidFill>
              </a:defRPr>
            </a:lvl6pPr>
            <a:lvl7pPr lvl="6" algn="r" rtl="0">
              <a:lnSpc>
                <a:spcPct val="100000"/>
              </a:lnSpc>
              <a:spcBef>
                <a:spcPts val="0"/>
              </a:spcBef>
              <a:spcAft>
                <a:spcPts val="0"/>
              </a:spcAft>
              <a:buClr>
                <a:schemeClr val="lt1"/>
              </a:buClr>
              <a:buSzPts val="2100"/>
              <a:buNone/>
              <a:defRPr sz="2100">
                <a:solidFill>
                  <a:schemeClr val="lt1"/>
                </a:solidFill>
              </a:defRPr>
            </a:lvl7pPr>
            <a:lvl8pPr lvl="7" algn="r" rtl="0">
              <a:lnSpc>
                <a:spcPct val="100000"/>
              </a:lnSpc>
              <a:spcBef>
                <a:spcPts val="0"/>
              </a:spcBef>
              <a:spcAft>
                <a:spcPts val="0"/>
              </a:spcAft>
              <a:buClr>
                <a:schemeClr val="lt1"/>
              </a:buClr>
              <a:buSzPts val="2100"/>
              <a:buNone/>
              <a:defRPr sz="2100">
                <a:solidFill>
                  <a:schemeClr val="lt1"/>
                </a:solidFill>
              </a:defRPr>
            </a:lvl8pPr>
            <a:lvl9pPr lvl="8" algn="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30" name="Google Shape;130;p28"/>
          <p:cNvSpPr txBox="1">
            <a:spLocks noGrp="1"/>
          </p:cNvSpPr>
          <p:nvPr>
            <p:ph type="title" idx="3"/>
          </p:nvPr>
        </p:nvSpPr>
        <p:spPr>
          <a:xfrm>
            <a:off x="1784317" y="5318600"/>
            <a:ext cx="3636900" cy="500700"/>
          </a:xfrm>
          <a:prstGeom prst="rect">
            <a:avLst/>
          </a:prstGeom>
        </p:spPr>
        <p:txBody>
          <a:bodyPr spcFirstLastPara="1" wrap="square" lIns="121900" tIns="121900" rIns="121900" bIns="121900" anchor="t" anchorCtr="0">
            <a:noAutofit/>
          </a:bodyPr>
          <a:lstStyle>
            <a:lvl1pPr lvl="0" algn="r" rtl="0">
              <a:spcBef>
                <a:spcPts val="0"/>
              </a:spcBef>
              <a:spcAft>
                <a:spcPts val="0"/>
              </a:spcAft>
              <a:buClr>
                <a:schemeClr val="lt1"/>
              </a:buClr>
              <a:buSzPts val="1900"/>
              <a:buNone/>
              <a:defRPr sz="1900">
                <a:solidFill>
                  <a:schemeClr val="lt1"/>
                </a:solidFill>
              </a:defRPr>
            </a:lvl1pPr>
            <a:lvl2pPr lvl="1" algn="r" rtl="0">
              <a:spcBef>
                <a:spcPts val="0"/>
              </a:spcBef>
              <a:spcAft>
                <a:spcPts val="0"/>
              </a:spcAft>
              <a:buClr>
                <a:schemeClr val="lt1"/>
              </a:buClr>
              <a:buSzPts val="5600"/>
              <a:buNone/>
              <a:defRPr sz="5600">
                <a:solidFill>
                  <a:schemeClr val="lt1"/>
                </a:solidFill>
              </a:defRPr>
            </a:lvl2pPr>
            <a:lvl3pPr lvl="2" algn="r" rtl="0">
              <a:spcBef>
                <a:spcPts val="0"/>
              </a:spcBef>
              <a:spcAft>
                <a:spcPts val="0"/>
              </a:spcAft>
              <a:buClr>
                <a:schemeClr val="lt1"/>
              </a:buClr>
              <a:buSzPts val="5600"/>
              <a:buNone/>
              <a:defRPr sz="5600">
                <a:solidFill>
                  <a:schemeClr val="lt1"/>
                </a:solidFill>
              </a:defRPr>
            </a:lvl3pPr>
            <a:lvl4pPr lvl="3" algn="r" rtl="0">
              <a:spcBef>
                <a:spcPts val="0"/>
              </a:spcBef>
              <a:spcAft>
                <a:spcPts val="0"/>
              </a:spcAft>
              <a:buClr>
                <a:schemeClr val="lt1"/>
              </a:buClr>
              <a:buSzPts val="5600"/>
              <a:buNone/>
              <a:defRPr sz="5600">
                <a:solidFill>
                  <a:schemeClr val="lt1"/>
                </a:solidFill>
              </a:defRPr>
            </a:lvl4pPr>
            <a:lvl5pPr lvl="4" algn="r" rtl="0">
              <a:spcBef>
                <a:spcPts val="0"/>
              </a:spcBef>
              <a:spcAft>
                <a:spcPts val="0"/>
              </a:spcAft>
              <a:buClr>
                <a:schemeClr val="lt1"/>
              </a:buClr>
              <a:buSzPts val="5600"/>
              <a:buNone/>
              <a:defRPr sz="5600">
                <a:solidFill>
                  <a:schemeClr val="lt1"/>
                </a:solidFill>
              </a:defRPr>
            </a:lvl5pPr>
            <a:lvl6pPr lvl="5" algn="r" rtl="0">
              <a:spcBef>
                <a:spcPts val="0"/>
              </a:spcBef>
              <a:spcAft>
                <a:spcPts val="0"/>
              </a:spcAft>
              <a:buClr>
                <a:schemeClr val="lt1"/>
              </a:buClr>
              <a:buSzPts val="5600"/>
              <a:buNone/>
              <a:defRPr sz="5600">
                <a:solidFill>
                  <a:schemeClr val="lt1"/>
                </a:solidFill>
              </a:defRPr>
            </a:lvl6pPr>
            <a:lvl7pPr lvl="6" algn="r" rtl="0">
              <a:spcBef>
                <a:spcPts val="0"/>
              </a:spcBef>
              <a:spcAft>
                <a:spcPts val="0"/>
              </a:spcAft>
              <a:buClr>
                <a:schemeClr val="lt1"/>
              </a:buClr>
              <a:buSzPts val="5600"/>
              <a:buNone/>
              <a:defRPr sz="5600">
                <a:solidFill>
                  <a:schemeClr val="lt1"/>
                </a:solidFill>
              </a:defRPr>
            </a:lvl7pPr>
            <a:lvl8pPr lvl="7" algn="r" rtl="0">
              <a:spcBef>
                <a:spcPts val="0"/>
              </a:spcBef>
              <a:spcAft>
                <a:spcPts val="0"/>
              </a:spcAft>
              <a:buClr>
                <a:schemeClr val="lt1"/>
              </a:buClr>
              <a:buSzPts val="5600"/>
              <a:buNone/>
              <a:defRPr sz="5600">
                <a:solidFill>
                  <a:schemeClr val="lt1"/>
                </a:solidFill>
              </a:defRPr>
            </a:lvl8pPr>
            <a:lvl9pPr lvl="8" algn="r" rtl="0">
              <a:spcBef>
                <a:spcPts val="0"/>
              </a:spcBef>
              <a:spcAft>
                <a:spcPts val="0"/>
              </a:spcAft>
              <a:buClr>
                <a:schemeClr val="lt1"/>
              </a:buClr>
              <a:buSzPts val="5600"/>
              <a:buNone/>
              <a:defRPr sz="5600">
                <a:solidFill>
                  <a:schemeClr val="lt1"/>
                </a:solidFill>
              </a:defRPr>
            </a:lvl9pPr>
          </a:lstStyle>
          <a:p>
            <a:endParaRPr/>
          </a:p>
        </p:txBody>
      </p:sp>
      <p:sp>
        <p:nvSpPr>
          <p:cNvPr id="131" name="Google Shape;131;p28"/>
          <p:cNvSpPr txBox="1">
            <a:spLocks noGrp="1"/>
          </p:cNvSpPr>
          <p:nvPr>
            <p:ph type="subTitle" idx="4"/>
          </p:nvPr>
        </p:nvSpPr>
        <p:spPr>
          <a:xfrm>
            <a:off x="1784317" y="4456234"/>
            <a:ext cx="3636900" cy="807300"/>
          </a:xfrm>
          <a:prstGeom prst="rect">
            <a:avLst/>
          </a:prstGeom>
        </p:spPr>
        <p:txBody>
          <a:bodyPr spcFirstLastPara="1" wrap="square" lIns="121900" tIns="121900" rIns="121900" bIns="121900" anchor="t" anchorCtr="0">
            <a:noAutofit/>
          </a:bodyPr>
          <a:lstStyle>
            <a:lvl1pPr lvl="0" algn="r" rtl="0">
              <a:lnSpc>
                <a:spcPct val="100000"/>
              </a:lnSpc>
              <a:spcBef>
                <a:spcPts val="0"/>
              </a:spcBef>
              <a:spcAft>
                <a:spcPts val="0"/>
              </a:spcAft>
              <a:buClr>
                <a:schemeClr val="lt1"/>
              </a:buClr>
              <a:buSzPts val="2100"/>
              <a:buNone/>
              <a:defRPr sz="2100">
                <a:solidFill>
                  <a:schemeClr val="lt1"/>
                </a:solidFill>
              </a:defRPr>
            </a:lvl1pPr>
            <a:lvl2pPr lvl="1" algn="r" rtl="0">
              <a:lnSpc>
                <a:spcPct val="100000"/>
              </a:lnSpc>
              <a:spcBef>
                <a:spcPts val="0"/>
              </a:spcBef>
              <a:spcAft>
                <a:spcPts val="0"/>
              </a:spcAft>
              <a:buClr>
                <a:schemeClr val="lt1"/>
              </a:buClr>
              <a:buSzPts val="2100"/>
              <a:buNone/>
              <a:defRPr sz="2100">
                <a:solidFill>
                  <a:schemeClr val="lt1"/>
                </a:solidFill>
              </a:defRPr>
            </a:lvl2pPr>
            <a:lvl3pPr lvl="2" algn="r" rtl="0">
              <a:lnSpc>
                <a:spcPct val="100000"/>
              </a:lnSpc>
              <a:spcBef>
                <a:spcPts val="0"/>
              </a:spcBef>
              <a:spcAft>
                <a:spcPts val="0"/>
              </a:spcAft>
              <a:buClr>
                <a:schemeClr val="lt1"/>
              </a:buClr>
              <a:buSzPts val="2100"/>
              <a:buNone/>
              <a:defRPr sz="2100">
                <a:solidFill>
                  <a:schemeClr val="lt1"/>
                </a:solidFill>
              </a:defRPr>
            </a:lvl3pPr>
            <a:lvl4pPr lvl="3" algn="r" rtl="0">
              <a:lnSpc>
                <a:spcPct val="100000"/>
              </a:lnSpc>
              <a:spcBef>
                <a:spcPts val="0"/>
              </a:spcBef>
              <a:spcAft>
                <a:spcPts val="0"/>
              </a:spcAft>
              <a:buClr>
                <a:schemeClr val="lt1"/>
              </a:buClr>
              <a:buSzPts val="2100"/>
              <a:buNone/>
              <a:defRPr sz="2100">
                <a:solidFill>
                  <a:schemeClr val="lt1"/>
                </a:solidFill>
              </a:defRPr>
            </a:lvl4pPr>
            <a:lvl5pPr lvl="4" algn="r" rtl="0">
              <a:lnSpc>
                <a:spcPct val="100000"/>
              </a:lnSpc>
              <a:spcBef>
                <a:spcPts val="0"/>
              </a:spcBef>
              <a:spcAft>
                <a:spcPts val="0"/>
              </a:spcAft>
              <a:buClr>
                <a:schemeClr val="lt1"/>
              </a:buClr>
              <a:buSzPts val="2100"/>
              <a:buNone/>
              <a:defRPr sz="2100">
                <a:solidFill>
                  <a:schemeClr val="lt1"/>
                </a:solidFill>
              </a:defRPr>
            </a:lvl5pPr>
            <a:lvl6pPr lvl="5" algn="r" rtl="0">
              <a:lnSpc>
                <a:spcPct val="100000"/>
              </a:lnSpc>
              <a:spcBef>
                <a:spcPts val="0"/>
              </a:spcBef>
              <a:spcAft>
                <a:spcPts val="0"/>
              </a:spcAft>
              <a:buClr>
                <a:schemeClr val="lt1"/>
              </a:buClr>
              <a:buSzPts val="2100"/>
              <a:buNone/>
              <a:defRPr sz="2100">
                <a:solidFill>
                  <a:schemeClr val="lt1"/>
                </a:solidFill>
              </a:defRPr>
            </a:lvl6pPr>
            <a:lvl7pPr lvl="6" algn="r" rtl="0">
              <a:lnSpc>
                <a:spcPct val="100000"/>
              </a:lnSpc>
              <a:spcBef>
                <a:spcPts val="0"/>
              </a:spcBef>
              <a:spcAft>
                <a:spcPts val="0"/>
              </a:spcAft>
              <a:buClr>
                <a:schemeClr val="lt1"/>
              </a:buClr>
              <a:buSzPts val="2100"/>
              <a:buNone/>
              <a:defRPr sz="2100">
                <a:solidFill>
                  <a:schemeClr val="lt1"/>
                </a:solidFill>
              </a:defRPr>
            </a:lvl7pPr>
            <a:lvl8pPr lvl="7" algn="r" rtl="0">
              <a:lnSpc>
                <a:spcPct val="100000"/>
              </a:lnSpc>
              <a:spcBef>
                <a:spcPts val="0"/>
              </a:spcBef>
              <a:spcAft>
                <a:spcPts val="0"/>
              </a:spcAft>
              <a:buClr>
                <a:schemeClr val="lt1"/>
              </a:buClr>
              <a:buSzPts val="2100"/>
              <a:buNone/>
              <a:defRPr sz="2100">
                <a:solidFill>
                  <a:schemeClr val="lt1"/>
                </a:solidFill>
              </a:defRPr>
            </a:lvl8pPr>
            <a:lvl9pPr lvl="8" algn="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32" name="Google Shape;132;p28"/>
          <p:cNvSpPr txBox="1">
            <a:spLocks noGrp="1"/>
          </p:cNvSpPr>
          <p:nvPr>
            <p:ph type="title" idx="5"/>
          </p:nvPr>
        </p:nvSpPr>
        <p:spPr>
          <a:xfrm>
            <a:off x="6770883" y="3146433"/>
            <a:ext cx="3636900" cy="5007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lt1"/>
              </a:buClr>
              <a:buSzPts val="1900"/>
              <a:buNone/>
              <a:defRPr sz="1900">
                <a:solidFill>
                  <a:schemeClr val="lt1"/>
                </a:solidFill>
              </a:defRPr>
            </a:lvl1pPr>
            <a:lvl2pPr lvl="1" rtl="0">
              <a:spcBef>
                <a:spcPts val="0"/>
              </a:spcBef>
              <a:spcAft>
                <a:spcPts val="0"/>
              </a:spcAft>
              <a:buClr>
                <a:schemeClr val="lt1"/>
              </a:buClr>
              <a:buSzPts val="5600"/>
              <a:buNone/>
              <a:defRPr sz="5600">
                <a:solidFill>
                  <a:schemeClr val="lt1"/>
                </a:solidFill>
              </a:defRPr>
            </a:lvl2pPr>
            <a:lvl3pPr lvl="2" rtl="0">
              <a:spcBef>
                <a:spcPts val="0"/>
              </a:spcBef>
              <a:spcAft>
                <a:spcPts val="0"/>
              </a:spcAft>
              <a:buClr>
                <a:schemeClr val="lt1"/>
              </a:buClr>
              <a:buSzPts val="5600"/>
              <a:buNone/>
              <a:defRPr sz="5600">
                <a:solidFill>
                  <a:schemeClr val="lt1"/>
                </a:solidFill>
              </a:defRPr>
            </a:lvl3pPr>
            <a:lvl4pPr lvl="3" rtl="0">
              <a:spcBef>
                <a:spcPts val="0"/>
              </a:spcBef>
              <a:spcAft>
                <a:spcPts val="0"/>
              </a:spcAft>
              <a:buClr>
                <a:schemeClr val="lt1"/>
              </a:buClr>
              <a:buSzPts val="5600"/>
              <a:buNone/>
              <a:defRPr sz="5600">
                <a:solidFill>
                  <a:schemeClr val="lt1"/>
                </a:solidFill>
              </a:defRPr>
            </a:lvl4pPr>
            <a:lvl5pPr lvl="4" rtl="0">
              <a:spcBef>
                <a:spcPts val="0"/>
              </a:spcBef>
              <a:spcAft>
                <a:spcPts val="0"/>
              </a:spcAft>
              <a:buClr>
                <a:schemeClr val="lt1"/>
              </a:buClr>
              <a:buSzPts val="5600"/>
              <a:buNone/>
              <a:defRPr sz="5600">
                <a:solidFill>
                  <a:schemeClr val="lt1"/>
                </a:solidFill>
              </a:defRPr>
            </a:lvl5pPr>
            <a:lvl6pPr lvl="5" rtl="0">
              <a:spcBef>
                <a:spcPts val="0"/>
              </a:spcBef>
              <a:spcAft>
                <a:spcPts val="0"/>
              </a:spcAft>
              <a:buClr>
                <a:schemeClr val="lt1"/>
              </a:buClr>
              <a:buSzPts val="5600"/>
              <a:buNone/>
              <a:defRPr sz="5600">
                <a:solidFill>
                  <a:schemeClr val="lt1"/>
                </a:solidFill>
              </a:defRPr>
            </a:lvl6pPr>
            <a:lvl7pPr lvl="6" rtl="0">
              <a:spcBef>
                <a:spcPts val="0"/>
              </a:spcBef>
              <a:spcAft>
                <a:spcPts val="0"/>
              </a:spcAft>
              <a:buClr>
                <a:schemeClr val="lt1"/>
              </a:buClr>
              <a:buSzPts val="5600"/>
              <a:buNone/>
              <a:defRPr sz="5600">
                <a:solidFill>
                  <a:schemeClr val="lt1"/>
                </a:solidFill>
              </a:defRPr>
            </a:lvl7pPr>
            <a:lvl8pPr lvl="7" rtl="0">
              <a:spcBef>
                <a:spcPts val="0"/>
              </a:spcBef>
              <a:spcAft>
                <a:spcPts val="0"/>
              </a:spcAft>
              <a:buClr>
                <a:schemeClr val="lt1"/>
              </a:buClr>
              <a:buSzPts val="5600"/>
              <a:buNone/>
              <a:defRPr sz="5600">
                <a:solidFill>
                  <a:schemeClr val="lt1"/>
                </a:solidFill>
              </a:defRPr>
            </a:lvl8pPr>
            <a:lvl9pPr lvl="8" rtl="0">
              <a:spcBef>
                <a:spcPts val="0"/>
              </a:spcBef>
              <a:spcAft>
                <a:spcPts val="0"/>
              </a:spcAft>
              <a:buClr>
                <a:schemeClr val="lt1"/>
              </a:buClr>
              <a:buSzPts val="5600"/>
              <a:buNone/>
              <a:defRPr sz="5600">
                <a:solidFill>
                  <a:schemeClr val="lt1"/>
                </a:solidFill>
              </a:defRPr>
            </a:lvl9pPr>
          </a:lstStyle>
          <a:p>
            <a:endParaRPr/>
          </a:p>
        </p:txBody>
      </p:sp>
      <p:sp>
        <p:nvSpPr>
          <p:cNvPr id="133" name="Google Shape;133;p28"/>
          <p:cNvSpPr txBox="1">
            <a:spLocks noGrp="1"/>
          </p:cNvSpPr>
          <p:nvPr>
            <p:ph type="subTitle" idx="6"/>
          </p:nvPr>
        </p:nvSpPr>
        <p:spPr>
          <a:xfrm>
            <a:off x="6770883" y="2284067"/>
            <a:ext cx="3636900" cy="8073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34" name="Google Shape;134;p28"/>
          <p:cNvSpPr txBox="1">
            <a:spLocks noGrp="1"/>
          </p:cNvSpPr>
          <p:nvPr>
            <p:ph type="title" idx="7"/>
          </p:nvPr>
        </p:nvSpPr>
        <p:spPr>
          <a:xfrm>
            <a:off x="6770883" y="5318600"/>
            <a:ext cx="3636900" cy="5007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lt1"/>
              </a:buClr>
              <a:buSzPts val="1900"/>
              <a:buNone/>
              <a:defRPr sz="1900">
                <a:solidFill>
                  <a:schemeClr val="lt1"/>
                </a:solidFill>
              </a:defRPr>
            </a:lvl1pPr>
            <a:lvl2pPr lvl="1" rtl="0">
              <a:spcBef>
                <a:spcPts val="0"/>
              </a:spcBef>
              <a:spcAft>
                <a:spcPts val="0"/>
              </a:spcAft>
              <a:buClr>
                <a:schemeClr val="lt1"/>
              </a:buClr>
              <a:buSzPts val="5600"/>
              <a:buNone/>
              <a:defRPr sz="5600">
                <a:solidFill>
                  <a:schemeClr val="lt1"/>
                </a:solidFill>
              </a:defRPr>
            </a:lvl2pPr>
            <a:lvl3pPr lvl="2" rtl="0">
              <a:spcBef>
                <a:spcPts val="0"/>
              </a:spcBef>
              <a:spcAft>
                <a:spcPts val="0"/>
              </a:spcAft>
              <a:buClr>
                <a:schemeClr val="lt1"/>
              </a:buClr>
              <a:buSzPts val="5600"/>
              <a:buNone/>
              <a:defRPr sz="5600">
                <a:solidFill>
                  <a:schemeClr val="lt1"/>
                </a:solidFill>
              </a:defRPr>
            </a:lvl3pPr>
            <a:lvl4pPr lvl="3" rtl="0">
              <a:spcBef>
                <a:spcPts val="0"/>
              </a:spcBef>
              <a:spcAft>
                <a:spcPts val="0"/>
              </a:spcAft>
              <a:buClr>
                <a:schemeClr val="lt1"/>
              </a:buClr>
              <a:buSzPts val="5600"/>
              <a:buNone/>
              <a:defRPr sz="5600">
                <a:solidFill>
                  <a:schemeClr val="lt1"/>
                </a:solidFill>
              </a:defRPr>
            </a:lvl4pPr>
            <a:lvl5pPr lvl="4" rtl="0">
              <a:spcBef>
                <a:spcPts val="0"/>
              </a:spcBef>
              <a:spcAft>
                <a:spcPts val="0"/>
              </a:spcAft>
              <a:buClr>
                <a:schemeClr val="lt1"/>
              </a:buClr>
              <a:buSzPts val="5600"/>
              <a:buNone/>
              <a:defRPr sz="5600">
                <a:solidFill>
                  <a:schemeClr val="lt1"/>
                </a:solidFill>
              </a:defRPr>
            </a:lvl5pPr>
            <a:lvl6pPr lvl="5" rtl="0">
              <a:spcBef>
                <a:spcPts val="0"/>
              </a:spcBef>
              <a:spcAft>
                <a:spcPts val="0"/>
              </a:spcAft>
              <a:buClr>
                <a:schemeClr val="lt1"/>
              </a:buClr>
              <a:buSzPts val="5600"/>
              <a:buNone/>
              <a:defRPr sz="5600">
                <a:solidFill>
                  <a:schemeClr val="lt1"/>
                </a:solidFill>
              </a:defRPr>
            </a:lvl6pPr>
            <a:lvl7pPr lvl="6" rtl="0">
              <a:spcBef>
                <a:spcPts val="0"/>
              </a:spcBef>
              <a:spcAft>
                <a:spcPts val="0"/>
              </a:spcAft>
              <a:buClr>
                <a:schemeClr val="lt1"/>
              </a:buClr>
              <a:buSzPts val="5600"/>
              <a:buNone/>
              <a:defRPr sz="5600">
                <a:solidFill>
                  <a:schemeClr val="lt1"/>
                </a:solidFill>
              </a:defRPr>
            </a:lvl7pPr>
            <a:lvl8pPr lvl="7" rtl="0">
              <a:spcBef>
                <a:spcPts val="0"/>
              </a:spcBef>
              <a:spcAft>
                <a:spcPts val="0"/>
              </a:spcAft>
              <a:buClr>
                <a:schemeClr val="lt1"/>
              </a:buClr>
              <a:buSzPts val="5600"/>
              <a:buNone/>
              <a:defRPr sz="5600">
                <a:solidFill>
                  <a:schemeClr val="lt1"/>
                </a:solidFill>
              </a:defRPr>
            </a:lvl8pPr>
            <a:lvl9pPr lvl="8" rtl="0">
              <a:spcBef>
                <a:spcPts val="0"/>
              </a:spcBef>
              <a:spcAft>
                <a:spcPts val="0"/>
              </a:spcAft>
              <a:buClr>
                <a:schemeClr val="lt1"/>
              </a:buClr>
              <a:buSzPts val="5600"/>
              <a:buNone/>
              <a:defRPr sz="5600">
                <a:solidFill>
                  <a:schemeClr val="lt1"/>
                </a:solidFill>
              </a:defRPr>
            </a:lvl9pPr>
          </a:lstStyle>
          <a:p>
            <a:endParaRPr/>
          </a:p>
        </p:txBody>
      </p:sp>
      <p:sp>
        <p:nvSpPr>
          <p:cNvPr id="135" name="Google Shape;135;p28"/>
          <p:cNvSpPr txBox="1">
            <a:spLocks noGrp="1"/>
          </p:cNvSpPr>
          <p:nvPr>
            <p:ph type="subTitle" idx="8"/>
          </p:nvPr>
        </p:nvSpPr>
        <p:spPr>
          <a:xfrm>
            <a:off x="6770883" y="4456234"/>
            <a:ext cx="3636900" cy="8073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Text">
  <p:cSld name="SECTION_TITLE_AND_DESCRIPTION_1_2">
    <p:bg>
      <p:bgPr>
        <a:blipFill>
          <a:blip r:embed="rId2">
            <a:alphaModFix/>
          </a:blip>
          <a:stretch>
            <a:fillRect/>
          </a:stretch>
        </a:blipFill>
        <a:effectLst/>
      </p:bgPr>
    </p:bg>
    <p:spTree>
      <p:nvGrpSpPr>
        <p:cNvPr id="1" name="Shape 136"/>
        <p:cNvGrpSpPr/>
        <p:nvPr/>
      </p:nvGrpSpPr>
      <p:grpSpPr>
        <a:xfrm>
          <a:off x="0" y="0"/>
          <a:ext cx="0" cy="0"/>
          <a:chOff x="0" y="0"/>
          <a:chExt cx="0" cy="0"/>
        </a:xfrm>
      </p:grpSpPr>
      <p:sp>
        <p:nvSpPr>
          <p:cNvPr id="137" name="Google Shape;137;p29"/>
          <p:cNvSpPr txBox="1">
            <a:spLocks noGrp="1"/>
          </p:cNvSpPr>
          <p:nvPr>
            <p:ph type="subTitle" idx="1"/>
          </p:nvPr>
        </p:nvSpPr>
        <p:spPr>
          <a:xfrm>
            <a:off x="7756067" y="3247900"/>
            <a:ext cx="3408300" cy="27312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lt1"/>
              </a:buClr>
              <a:buSzPts val="2400"/>
              <a:buNone/>
              <a:defRPr>
                <a:solidFill>
                  <a:schemeClr val="lt1"/>
                </a:solidFill>
              </a:defRPr>
            </a:lvl1pPr>
            <a:lvl2pPr lvl="1" algn="ctr" rtl="0">
              <a:lnSpc>
                <a:spcPct val="100000"/>
              </a:lnSpc>
              <a:spcBef>
                <a:spcPts val="0"/>
              </a:spcBef>
              <a:spcAft>
                <a:spcPts val="0"/>
              </a:spcAft>
              <a:buClr>
                <a:schemeClr val="lt1"/>
              </a:buClr>
              <a:buSzPts val="2400"/>
              <a:buNone/>
              <a:defRPr sz="2400">
                <a:solidFill>
                  <a:schemeClr val="lt1"/>
                </a:solidFill>
              </a:defRPr>
            </a:lvl2pPr>
            <a:lvl3pPr lvl="2" algn="ctr" rtl="0">
              <a:lnSpc>
                <a:spcPct val="100000"/>
              </a:lnSpc>
              <a:spcBef>
                <a:spcPts val="0"/>
              </a:spcBef>
              <a:spcAft>
                <a:spcPts val="0"/>
              </a:spcAft>
              <a:buClr>
                <a:schemeClr val="lt1"/>
              </a:buClr>
              <a:buSzPts val="2400"/>
              <a:buNone/>
              <a:defRPr sz="2400">
                <a:solidFill>
                  <a:schemeClr val="lt1"/>
                </a:solidFill>
              </a:defRPr>
            </a:lvl3pPr>
            <a:lvl4pPr lvl="3" algn="ctr" rtl="0">
              <a:lnSpc>
                <a:spcPct val="100000"/>
              </a:lnSpc>
              <a:spcBef>
                <a:spcPts val="0"/>
              </a:spcBef>
              <a:spcAft>
                <a:spcPts val="0"/>
              </a:spcAft>
              <a:buClr>
                <a:schemeClr val="lt1"/>
              </a:buClr>
              <a:buSzPts val="2400"/>
              <a:buNone/>
              <a:defRPr sz="2400">
                <a:solidFill>
                  <a:schemeClr val="lt1"/>
                </a:solidFill>
              </a:defRPr>
            </a:lvl4pPr>
            <a:lvl5pPr lvl="4" algn="ctr" rtl="0">
              <a:lnSpc>
                <a:spcPct val="100000"/>
              </a:lnSpc>
              <a:spcBef>
                <a:spcPts val="0"/>
              </a:spcBef>
              <a:spcAft>
                <a:spcPts val="0"/>
              </a:spcAft>
              <a:buClr>
                <a:schemeClr val="lt1"/>
              </a:buClr>
              <a:buSzPts val="2400"/>
              <a:buNone/>
              <a:defRPr sz="2400">
                <a:solidFill>
                  <a:schemeClr val="lt1"/>
                </a:solidFill>
              </a:defRPr>
            </a:lvl5pPr>
            <a:lvl6pPr lvl="5" algn="ctr" rtl="0">
              <a:lnSpc>
                <a:spcPct val="100000"/>
              </a:lnSpc>
              <a:spcBef>
                <a:spcPts val="0"/>
              </a:spcBef>
              <a:spcAft>
                <a:spcPts val="0"/>
              </a:spcAft>
              <a:buClr>
                <a:schemeClr val="lt1"/>
              </a:buClr>
              <a:buSzPts val="2400"/>
              <a:buNone/>
              <a:defRPr sz="2400">
                <a:solidFill>
                  <a:schemeClr val="lt1"/>
                </a:solidFill>
              </a:defRPr>
            </a:lvl6pPr>
            <a:lvl7pPr lvl="6" algn="ctr" rtl="0">
              <a:lnSpc>
                <a:spcPct val="100000"/>
              </a:lnSpc>
              <a:spcBef>
                <a:spcPts val="0"/>
              </a:spcBef>
              <a:spcAft>
                <a:spcPts val="0"/>
              </a:spcAft>
              <a:buClr>
                <a:schemeClr val="lt1"/>
              </a:buClr>
              <a:buSzPts val="2400"/>
              <a:buNone/>
              <a:defRPr sz="2400">
                <a:solidFill>
                  <a:schemeClr val="lt1"/>
                </a:solidFill>
              </a:defRPr>
            </a:lvl7pPr>
            <a:lvl8pPr lvl="7" algn="ctr" rtl="0">
              <a:lnSpc>
                <a:spcPct val="100000"/>
              </a:lnSpc>
              <a:spcBef>
                <a:spcPts val="0"/>
              </a:spcBef>
              <a:spcAft>
                <a:spcPts val="0"/>
              </a:spcAft>
              <a:buClr>
                <a:schemeClr val="lt1"/>
              </a:buClr>
              <a:buSzPts val="2400"/>
              <a:buNone/>
              <a:defRPr sz="2400">
                <a:solidFill>
                  <a:schemeClr val="lt1"/>
                </a:solidFill>
              </a:defRPr>
            </a:lvl8pPr>
            <a:lvl9pPr lvl="8" algn="ctr"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38" name="Google Shape;138;p29"/>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Text 1">
  <p:cSld name="TITLE_ONLY_1">
    <p:bg>
      <p:bgPr>
        <a:blipFill>
          <a:blip r:embed="rId2">
            <a:alphaModFix/>
          </a:blip>
          <a:stretch>
            <a:fillRect/>
          </a:stretch>
        </a:blipFill>
        <a:effectLst/>
      </p:bgPr>
    </p:bg>
    <p:spTree>
      <p:nvGrpSpPr>
        <p:cNvPr id="1" name="Shape 139"/>
        <p:cNvGrpSpPr/>
        <p:nvPr/>
      </p:nvGrpSpPr>
      <p:grpSpPr>
        <a:xfrm>
          <a:off x="0" y="0"/>
          <a:ext cx="0" cy="0"/>
          <a:chOff x="0" y="0"/>
          <a:chExt cx="0" cy="0"/>
        </a:xfrm>
      </p:grpSpPr>
      <p:sp>
        <p:nvSpPr>
          <p:cNvPr id="140" name="Google Shape;140;p30"/>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141" name="Google Shape;141;p30"/>
          <p:cNvSpPr txBox="1">
            <a:spLocks noGrp="1"/>
          </p:cNvSpPr>
          <p:nvPr>
            <p:ph type="subTitle" idx="1"/>
          </p:nvPr>
        </p:nvSpPr>
        <p:spPr>
          <a:xfrm>
            <a:off x="1251333" y="3247900"/>
            <a:ext cx="3408300" cy="27312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lt1"/>
              </a:buClr>
              <a:buSzPts val="2400"/>
              <a:buNone/>
              <a:defRPr>
                <a:solidFill>
                  <a:schemeClr val="lt1"/>
                </a:solidFill>
              </a:defRPr>
            </a:lvl1pPr>
            <a:lvl2pPr lvl="1" algn="ctr" rtl="0">
              <a:lnSpc>
                <a:spcPct val="100000"/>
              </a:lnSpc>
              <a:spcBef>
                <a:spcPts val="0"/>
              </a:spcBef>
              <a:spcAft>
                <a:spcPts val="0"/>
              </a:spcAft>
              <a:buClr>
                <a:schemeClr val="lt1"/>
              </a:buClr>
              <a:buSzPts val="2400"/>
              <a:buNone/>
              <a:defRPr sz="2400">
                <a:solidFill>
                  <a:schemeClr val="lt1"/>
                </a:solidFill>
              </a:defRPr>
            </a:lvl2pPr>
            <a:lvl3pPr lvl="2" algn="ctr" rtl="0">
              <a:lnSpc>
                <a:spcPct val="100000"/>
              </a:lnSpc>
              <a:spcBef>
                <a:spcPts val="0"/>
              </a:spcBef>
              <a:spcAft>
                <a:spcPts val="0"/>
              </a:spcAft>
              <a:buClr>
                <a:schemeClr val="lt1"/>
              </a:buClr>
              <a:buSzPts val="2400"/>
              <a:buNone/>
              <a:defRPr sz="2400">
                <a:solidFill>
                  <a:schemeClr val="lt1"/>
                </a:solidFill>
              </a:defRPr>
            </a:lvl3pPr>
            <a:lvl4pPr lvl="3" algn="ctr" rtl="0">
              <a:lnSpc>
                <a:spcPct val="100000"/>
              </a:lnSpc>
              <a:spcBef>
                <a:spcPts val="0"/>
              </a:spcBef>
              <a:spcAft>
                <a:spcPts val="0"/>
              </a:spcAft>
              <a:buClr>
                <a:schemeClr val="lt1"/>
              </a:buClr>
              <a:buSzPts val="2400"/>
              <a:buNone/>
              <a:defRPr sz="2400">
                <a:solidFill>
                  <a:schemeClr val="lt1"/>
                </a:solidFill>
              </a:defRPr>
            </a:lvl4pPr>
            <a:lvl5pPr lvl="4" algn="ctr" rtl="0">
              <a:lnSpc>
                <a:spcPct val="100000"/>
              </a:lnSpc>
              <a:spcBef>
                <a:spcPts val="0"/>
              </a:spcBef>
              <a:spcAft>
                <a:spcPts val="0"/>
              </a:spcAft>
              <a:buClr>
                <a:schemeClr val="lt1"/>
              </a:buClr>
              <a:buSzPts val="2400"/>
              <a:buNone/>
              <a:defRPr sz="2400">
                <a:solidFill>
                  <a:schemeClr val="lt1"/>
                </a:solidFill>
              </a:defRPr>
            </a:lvl5pPr>
            <a:lvl6pPr lvl="5" algn="ctr" rtl="0">
              <a:lnSpc>
                <a:spcPct val="100000"/>
              </a:lnSpc>
              <a:spcBef>
                <a:spcPts val="0"/>
              </a:spcBef>
              <a:spcAft>
                <a:spcPts val="0"/>
              </a:spcAft>
              <a:buClr>
                <a:schemeClr val="lt1"/>
              </a:buClr>
              <a:buSzPts val="2400"/>
              <a:buNone/>
              <a:defRPr sz="2400">
                <a:solidFill>
                  <a:schemeClr val="lt1"/>
                </a:solidFill>
              </a:defRPr>
            </a:lvl6pPr>
            <a:lvl7pPr lvl="6" algn="ctr" rtl="0">
              <a:lnSpc>
                <a:spcPct val="100000"/>
              </a:lnSpc>
              <a:spcBef>
                <a:spcPts val="0"/>
              </a:spcBef>
              <a:spcAft>
                <a:spcPts val="0"/>
              </a:spcAft>
              <a:buClr>
                <a:schemeClr val="lt1"/>
              </a:buClr>
              <a:buSzPts val="2400"/>
              <a:buNone/>
              <a:defRPr sz="2400">
                <a:solidFill>
                  <a:schemeClr val="lt1"/>
                </a:solidFill>
              </a:defRPr>
            </a:lvl7pPr>
            <a:lvl8pPr lvl="7" algn="ctr" rtl="0">
              <a:lnSpc>
                <a:spcPct val="100000"/>
              </a:lnSpc>
              <a:spcBef>
                <a:spcPts val="0"/>
              </a:spcBef>
              <a:spcAft>
                <a:spcPts val="0"/>
              </a:spcAft>
              <a:buClr>
                <a:schemeClr val="lt1"/>
              </a:buClr>
              <a:buSzPts val="2400"/>
              <a:buNone/>
              <a:defRPr sz="2400">
                <a:solidFill>
                  <a:schemeClr val="lt1"/>
                </a:solidFill>
              </a:defRPr>
            </a:lvl8pPr>
            <a:lvl9pPr lvl="8" algn="ctr" rtl="0">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Text 2">
  <p:cSld name="CAPTION_ONLY_2">
    <p:bg>
      <p:bgPr>
        <a:blipFill>
          <a:blip r:embed="rId2">
            <a:alphaModFix/>
          </a:blip>
          <a:stretch>
            <a:fillRect/>
          </a:stretch>
        </a:blipFill>
        <a:effectLst/>
      </p:bgPr>
    </p:bg>
    <p:spTree>
      <p:nvGrpSpPr>
        <p:cNvPr id="1" name="Shape 142"/>
        <p:cNvGrpSpPr/>
        <p:nvPr/>
      </p:nvGrpSpPr>
      <p:grpSpPr>
        <a:xfrm>
          <a:off x="0" y="0"/>
          <a:ext cx="0" cy="0"/>
          <a:chOff x="0" y="0"/>
          <a:chExt cx="0" cy="0"/>
        </a:xfrm>
      </p:grpSpPr>
      <p:sp>
        <p:nvSpPr>
          <p:cNvPr id="143" name="Google Shape;143;p31"/>
          <p:cNvSpPr txBox="1">
            <a:spLocks noGrp="1"/>
          </p:cNvSpPr>
          <p:nvPr>
            <p:ph type="title"/>
          </p:nvPr>
        </p:nvSpPr>
        <p:spPr>
          <a:xfrm>
            <a:off x="1251333" y="593367"/>
            <a:ext cx="76476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144" name="Google Shape;144;p31"/>
          <p:cNvSpPr txBox="1">
            <a:spLocks noGrp="1"/>
          </p:cNvSpPr>
          <p:nvPr>
            <p:ph type="subTitle" idx="1"/>
          </p:nvPr>
        </p:nvSpPr>
        <p:spPr>
          <a:xfrm>
            <a:off x="7756067" y="3247900"/>
            <a:ext cx="3408300" cy="27312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lt1"/>
              </a:buClr>
              <a:buSzPts val="2400"/>
              <a:buNone/>
              <a:defRPr>
                <a:solidFill>
                  <a:schemeClr val="lt1"/>
                </a:solidFill>
              </a:defRPr>
            </a:lvl1pPr>
            <a:lvl2pPr lvl="1" algn="ctr" rtl="0">
              <a:lnSpc>
                <a:spcPct val="100000"/>
              </a:lnSpc>
              <a:spcBef>
                <a:spcPts val="0"/>
              </a:spcBef>
              <a:spcAft>
                <a:spcPts val="0"/>
              </a:spcAft>
              <a:buClr>
                <a:schemeClr val="lt1"/>
              </a:buClr>
              <a:buSzPts val="2400"/>
              <a:buNone/>
              <a:defRPr sz="2400">
                <a:solidFill>
                  <a:schemeClr val="lt1"/>
                </a:solidFill>
              </a:defRPr>
            </a:lvl2pPr>
            <a:lvl3pPr lvl="2" algn="ctr" rtl="0">
              <a:lnSpc>
                <a:spcPct val="100000"/>
              </a:lnSpc>
              <a:spcBef>
                <a:spcPts val="0"/>
              </a:spcBef>
              <a:spcAft>
                <a:spcPts val="0"/>
              </a:spcAft>
              <a:buClr>
                <a:schemeClr val="lt1"/>
              </a:buClr>
              <a:buSzPts val="2400"/>
              <a:buNone/>
              <a:defRPr sz="2400">
                <a:solidFill>
                  <a:schemeClr val="lt1"/>
                </a:solidFill>
              </a:defRPr>
            </a:lvl3pPr>
            <a:lvl4pPr lvl="3" algn="ctr" rtl="0">
              <a:lnSpc>
                <a:spcPct val="100000"/>
              </a:lnSpc>
              <a:spcBef>
                <a:spcPts val="0"/>
              </a:spcBef>
              <a:spcAft>
                <a:spcPts val="0"/>
              </a:spcAft>
              <a:buClr>
                <a:schemeClr val="lt1"/>
              </a:buClr>
              <a:buSzPts val="2400"/>
              <a:buNone/>
              <a:defRPr sz="2400">
                <a:solidFill>
                  <a:schemeClr val="lt1"/>
                </a:solidFill>
              </a:defRPr>
            </a:lvl4pPr>
            <a:lvl5pPr lvl="4" algn="ctr" rtl="0">
              <a:lnSpc>
                <a:spcPct val="100000"/>
              </a:lnSpc>
              <a:spcBef>
                <a:spcPts val="0"/>
              </a:spcBef>
              <a:spcAft>
                <a:spcPts val="0"/>
              </a:spcAft>
              <a:buClr>
                <a:schemeClr val="lt1"/>
              </a:buClr>
              <a:buSzPts val="2400"/>
              <a:buNone/>
              <a:defRPr sz="2400">
                <a:solidFill>
                  <a:schemeClr val="lt1"/>
                </a:solidFill>
              </a:defRPr>
            </a:lvl5pPr>
            <a:lvl6pPr lvl="5" algn="ctr" rtl="0">
              <a:lnSpc>
                <a:spcPct val="100000"/>
              </a:lnSpc>
              <a:spcBef>
                <a:spcPts val="0"/>
              </a:spcBef>
              <a:spcAft>
                <a:spcPts val="0"/>
              </a:spcAft>
              <a:buClr>
                <a:schemeClr val="lt1"/>
              </a:buClr>
              <a:buSzPts val="2400"/>
              <a:buNone/>
              <a:defRPr sz="2400">
                <a:solidFill>
                  <a:schemeClr val="lt1"/>
                </a:solidFill>
              </a:defRPr>
            </a:lvl6pPr>
            <a:lvl7pPr lvl="6" algn="ctr" rtl="0">
              <a:lnSpc>
                <a:spcPct val="100000"/>
              </a:lnSpc>
              <a:spcBef>
                <a:spcPts val="0"/>
              </a:spcBef>
              <a:spcAft>
                <a:spcPts val="0"/>
              </a:spcAft>
              <a:buClr>
                <a:schemeClr val="lt1"/>
              </a:buClr>
              <a:buSzPts val="2400"/>
              <a:buNone/>
              <a:defRPr sz="2400">
                <a:solidFill>
                  <a:schemeClr val="lt1"/>
                </a:solidFill>
              </a:defRPr>
            </a:lvl7pPr>
            <a:lvl8pPr lvl="7" algn="ctr" rtl="0">
              <a:lnSpc>
                <a:spcPct val="100000"/>
              </a:lnSpc>
              <a:spcBef>
                <a:spcPts val="0"/>
              </a:spcBef>
              <a:spcAft>
                <a:spcPts val="0"/>
              </a:spcAft>
              <a:buClr>
                <a:schemeClr val="lt1"/>
              </a:buClr>
              <a:buSzPts val="2400"/>
              <a:buNone/>
              <a:defRPr sz="2400">
                <a:solidFill>
                  <a:schemeClr val="lt1"/>
                </a:solidFill>
              </a:defRPr>
            </a:lvl8pPr>
            <a:lvl9pPr lvl="8" algn="ctr" rtl="0">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p:cSld name="SECTION_HEADER_2">
    <p:bg>
      <p:bgPr>
        <a:blipFill>
          <a:blip r:embed="rId2">
            <a:alphaModFix/>
          </a:blip>
          <a:stretch>
            <a:fillRect/>
          </a:stretch>
        </a:blipFill>
        <a:effectLst/>
      </p:bgPr>
    </p:bg>
    <p:spTree>
      <p:nvGrpSpPr>
        <p:cNvPr id="1" name="Shape 145"/>
        <p:cNvGrpSpPr/>
        <p:nvPr/>
      </p:nvGrpSpPr>
      <p:grpSpPr>
        <a:xfrm>
          <a:off x="0" y="0"/>
          <a:ext cx="0" cy="0"/>
          <a:chOff x="0" y="0"/>
          <a:chExt cx="0" cy="0"/>
        </a:xfrm>
      </p:grpSpPr>
      <p:sp>
        <p:nvSpPr>
          <p:cNvPr id="146" name="Google Shape;146;p32"/>
          <p:cNvSpPr txBox="1">
            <a:spLocks noGrp="1"/>
          </p:cNvSpPr>
          <p:nvPr>
            <p:ph type="title"/>
          </p:nvPr>
        </p:nvSpPr>
        <p:spPr>
          <a:xfrm>
            <a:off x="2750400" y="3256067"/>
            <a:ext cx="6691200" cy="798300"/>
          </a:xfrm>
          <a:prstGeom prst="rect">
            <a:avLst/>
          </a:prstGeom>
        </p:spPr>
        <p:txBody>
          <a:bodyPr spcFirstLastPara="1" wrap="square" lIns="121900" tIns="121900" rIns="121900" bIns="121900" anchor="b" anchorCtr="0">
            <a:noAutofit/>
          </a:bodyPr>
          <a:lstStyle>
            <a:lvl1pPr lvl="0" algn="ctr"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47" name="Google Shape;147;p32"/>
          <p:cNvSpPr txBox="1">
            <a:spLocks noGrp="1"/>
          </p:cNvSpPr>
          <p:nvPr>
            <p:ph type="subTitle" idx="1"/>
          </p:nvPr>
        </p:nvSpPr>
        <p:spPr>
          <a:xfrm>
            <a:off x="3862000" y="4521767"/>
            <a:ext cx="4467900" cy="1597200"/>
          </a:xfrm>
          <a:prstGeom prst="rect">
            <a:avLst/>
          </a:prstGeom>
        </p:spPr>
        <p:txBody>
          <a:bodyPr spcFirstLastPara="1" wrap="square" lIns="121900" tIns="121900" rIns="121900" bIns="121900" anchor="t" anchorCtr="0">
            <a:noAutofit/>
          </a:bodyPr>
          <a:lstStyle>
            <a:lvl1pPr lvl="0" algn="ctr" rtl="0">
              <a:lnSpc>
                <a:spcPct val="100000"/>
              </a:lnSpc>
              <a:spcBef>
                <a:spcPts val="0"/>
              </a:spcBef>
              <a:spcAft>
                <a:spcPts val="0"/>
              </a:spcAft>
              <a:buClr>
                <a:schemeClr val="lt1"/>
              </a:buClr>
              <a:buSzPts val="1900"/>
              <a:buNone/>
              <a:defRPr sz="1900">
                <a:solidFill>
                  <a:schemeClr val="lt1"/>
                </a:solidFill>
              </a:defRPr>
            </a:lvl1pPr>
            <a:lvl2pPr lvl="1" algn="ctr" rtl="0">
              <a:lnSpc>
                <a:spcPct val="100000"/>
              </a:lnSpc>
              <a:spcBef>
                <a:spcPts val="0"/>
              </a:spcBef>
              <a:spcAft>
                <a:spcPts val="0"/>
              </a:spcAft>
              <a:buClr>
                <a:schemeClr val="lt1"/>
              </a:buClr>
              <a:buSzPts val="1900"/>
              <a:buNone/>
              <a:defRPr>
                <a:solidFill>
                  <a:schemeClr val="lt1"/>
                </a:solidFill>
              </a:defRPr>
            </a:lvl2pPr>
            <a:lvl3pPr lvl="2" algn="ctr" rtl="0">
              <a:lnSpc>
                <a:spcPct val="100000"/>
              </a:lnSpc>
              <a:spcBef>
                <a:spcPts val="0"/>
              </a:spcBef>
              <a:spcAft>
                <a:spcPts val="0"/>
              </a:spcAft>
              <a:buClr>
                <a:schemeClr val="lt1"/>
              </a:buClr>
              <a:buSzPts val="1900"/>
              <a:buNone/>
              <a:defRPr>
                <a:solidFill>
                  <a:schemeClr val="lt1"/>
                </a:solidFill>
              </a:defRPr>
            </a:lvl3pPr>
            <a:lvl4pPr lvl="3" algn="ctr" rtl="0">
              <a:lnSpc>
                <a:spcPct val="100000"/>
              </a:lnSpc>
              <a:spcBef>
                <a:spcPts val="0"/>
              </a:spcBef>
              <a:spcAft>
                <a:spcPts val="0"/>
              </a:spcAft>
              <a:buClr>
                <a:schemeClr val="lt1"/>
              </a:buClr>
              <a:buSzPts val="1900"/>
              <a:buNone/>
              <a:defRPr>
                <a:solidFill>
                  <a:schemeClr val="lt1"/>
                </a:solidFill>
              </a:defRPr>
            </a:lvl4pPr>
            <a:lvl5pPr lvl="4" algn="ctr" rtl="0">
              <a:lnSpc>
                <a:spcPct val="100000"/>
              </a:lnSpc>
              <a:spcBef>
                <a:spcPts val="0"/>
              </a:spcBef>
              <a:spcAft>
                <a:spcPts val="0"/>
              </a:spcAft>
              <a:buClr>
                <a:schemeClr val="lt1"/>
              </a:buClr>
              <a:buSzPts val="1900"/>
              <a:buNone/>
              <a:defRPr>
                <a:solidFill>
                  <a:schemeClr val="lt1"/>
                </a:solidFill>
              </a:defRPr>
            </a:lvl5pPr>
            <a:lvl6pPr lvl="5" algn="ctr" rtl="0">
              <a:lnSpc>
                <a:spcPct val="100000"/>
              </a:lnSpc>
              <a:spcBef>
                <a:spcPts val="0"/>
              </a:spcBef>
              <a:spcAft>
                <a:spcPts val="0"/>
              </a:spcAft>
              <a:buClr>
                <a:schemeClr val="lt1"/>
              </a:buClr>
              <a:buSzPts val="1900"/>
              <a:buNone/>
              <a:defRPr>
                <a:solidFill>
                  <a:schemeClr val="lt1"/>
                </a:solidFill>
              </a:defRPr>
            </a:lvl6pPr>
            <a:lvl7pPr lvl="6" algn="ctr" rtl="0">
              <a:lnSpc>
                <a:spcPct val="100000"/>
              </a:lnSpc>
              <a:spcBef>
                <a:spcPts val="0"/>
              </a:spcBef>
              <a:spcAft>
                <a:spcPts val="0"/>
              </a:spcAft>
              <a:buClr>
                <a:schemeClr val="lt1"/>
              </a:buClr>
              <a:buSzPts val="1900"/>
              <a:buNone/>
              <a:defRPr>
                <a:solidFill>
                  <a:schemeClr val="lt1"/>
                </a:solidFill>
              </a:defRPr>
            </a:lvl7pPr>
            <a:lvl8pPr lvl="7" algn="ctr" rtl="0">
              <a:lnSpc>
                <a:spcPct val="100000"/>
              </a:lnSpc>
              <a:spcBef>
                <a:spcPts val="0"/>
              </a:spcBef>
              <a:spcAft>
                <a:spcPts val="0"/>
              </a:spcAft>
              <a:buClr>
                <a:schemeClr val="lt1"/>
              </a:buClr>
              <a:buSzPts val="1900"/>
              <a:buNone/>
              <a:defRPr>
                <a:solidFill>
                  <a:schemeClr val="lt1"/>
                </a:solidFill>
              </a:defRPr>
            </a:lvl8pPr>
            <a:lvl9pPr lvl="8" algn="ctr" rtl="0">
              <a:lnSpc>
                <a:spcPct val="100000"/>
              </a:lnSpc>
              <a:spcBef>
                <a:spcPts val="0"/>
              </a:spcBef>
              <a:spcAft>
                <a:spcPts val="0"/>
              </a:spcAft>
              <a:buClr>
                <a:schemeClr val="lt1"/>
              </a:buClr>
              <a:buSzPts val="1900"/>
              <a:buNone/>
              <a:defRPr>
                <a:solidFill>
                  <a:schemeClr val="lt1"/>
                </a:solidFil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3"/>
          <p:cNvSpPr txBox="1">
            <a:spLocks noGrp="1"/>
          </p:cNvSpPr>
          <p:nvPr>
            <p:ph type="title"/>
          </p:nvPr>
        </p:nvSpPr>
        <p:spPr>
          <a:xfrm>
            <a:off x="1233160" y="1013833"/>
            <a:ext cx="4091700" cy="798300"/>
          </a:xfrm>
          <a:prstGeom prst="rect">
            <a:avLst/>
          </a:prstGeom>
        </p:spPr>
        <p:txBody>
          <a:bodyPr spcFirstLastPara="1" wrap="square" lIns="121900" tIns="121900" rIns="121900" bIns="121900" anchor="b"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50" name="Google Shape;150;p33"/>
          <p:cNvSpPr txBox="1">
            <a:spLocks noGrp="1"/>
          </p:cNvSpPr>
          <p:nvPr>
            <p:ph type="subTitle" idx="1"/>
          </p:nvPr>
        </p:nvSpPr>
        <p:spPr>
          <a:xfrm>
            <a:off x="1233167" y="2245700"/>
            <a:ext cx="4407300" cy="14559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accent1"/>
              </a:buClr>
              <a:buSzPts val="1900"/>
              <a:buNone/>
              <a:defRPr sz="1900">
                <a:solidFill>
                  <a:schemeClr val="accent1"/>
                </a:solidFill>
              </a:defRPr>
            </a:lvl1pPr>
            <a:lvl2pPr lvl="1" rtl="0">
              <a:lnSpc>
                <a:spcPct val="100000"/>
              </a:lnSpc>
              <a:spcBef>
                <a:spcPts val="0"/>
              </a:spcBef>
              <a:spcAft>
                <a:spcPts val="0"/>
              </a:spcAft>
              <a:buClr>
                <a:schemeClr val="accent1"/>
              </a:buClr>
              <a:buSzPts val="1900"/>
              <a:buNone/>
              <a:defRPr>
                <a:solidFill>
                  <a:schemeClr val="accent1"/>
                </a:solidFill>
              </a:defRPr>
            </a:lvl2pPr>
            <a:lvl3pPr lvl="2" rtl="0">
              <a:lnSpc>
                <a:spcPct val="100000"/>
              </a:lnSpc>
              <a:spcBef>
                <a:spcPts val="0"/>
              </a:spcBef>
              <a:spcAft>
                <a:spcPts val="0"/>
              </a:spcAft>
              <a:buClr>
                <a:schemeClr val="accent1"/>
              </a:buClr>
              <a:buSzPts val="1900"/>
              <a:buNone/>
              <a:defRPr>
                <a:solidFill>
                  <a:schemeClr val="accent1"/>
                </a:solidFill>
              </a:defRPr>
            </a:lvl3pPr>
            <a:lvl4pPr lvl="3" rtl="0">
              <a:lnSpc>
                <a:spcPct val="100000"/>
              </a:lnSpc>
              <a:spcBef>
                <a:spcPts val="0"/>
              </a:spcBef>
              <a:spcAft>
                <a:spcPts val="0"/>
              </a:spcAft>
              <a:buClr>
                <a:schemeClr val="accent1"/>
              </a:buClr>
              <a:buSzPts val="1900"/>
              <a:buNone/>
              <a:defRPr>
                <a:solidFill>
                  <a:schemeClr val="accent1"/>
                </a:solidFill>
              </a:defRPr>
            </a:lvl4pPr>
            <a:lvl5pPr lvl="4" rtl="0">
              <a:lnSpc>
                <a:spcPct val="100000"/>
              </a:lnSpc>
              <a:spcBef>
                <a:spcPts val="0"/>
              </a:spcBef>
              <a:spcAft>
                <a:spcPts val="0"/>
              </a:spcAft>
              <a:buClr>
                <a:schemeClr val="accent1"/>
              </a:buClr>
              <a:buSzPts val="1900"/>
              <a:buNone/>
              <a:defRPr>
                <a:solidFill>
                  <a:schemeClr val="accent1"/>
                </a:solidFill>
              </a:defRPr>
            </a:lvl5pPr>
            <a:lvl6pPr lvl="5" rtl="0">
              <a:lnSpc>
                <a:spcPct val="100000"/>
              </a:lnSpc>
              <a:spcBef>
                <a:spcPts val="0"/>
              </a:spcBef>
              <a:spcAft>
                <a:spcPts val="0"/>
              </a:spcAft>
              <a:buClr>
                <a:schemeClr val="accent1"/>
              </a:buClr>
              <a:buSzPts val="1900"/>
              <a:buNone/>
              <a:defRPr>
                <a:solidFill>
                  <a:schemeClr val="accent1"/>
                </a:solidFill>
              </a:defRPr>
            </a:lvl6pPr>
            <a:lvl7pPr lvl="6" rtl="0">
              <a:lnSpc>
                <a:spcPct val="100000"/>
              </a:lnSpc>
              <a:spcBef>
                <a:spcPts val="0"/>
              </a:spcBef>
              <a:spcAft>
                <a:spcPts val="0"/>
              </a:spcAft>
              <a:buClr>
                <a:schemeClr val="accent1"/>
              </a:buClr>
              <a:buSzPts val="1900"/>
              <a:buNone/>
              <a:defRPr>
                <a:solidFill>
                  <a:schemeClr val="accent1"/>
                </a:solidFill>
              </a:defRPr>
            </a:lvl7pPr>
            <a:lvl8pPr lvl="7" rtl="0">
              <a:lnSpc>
                <a:spcPct val="100000"/>
              </a:lnSpc>
              <a:spcBef>
                <a:spcPts val="0"/>
              </a:spcBef>
              <a:spcAft>
                <a:spcPts val="0"/>
              </a:spcAft>
              <a:buClr>
                <a:schemeClr val="accent1"/>
              </a:buClr>
              <a:buSzPts val="1900"/>
              <a:buNone/>
              <a:defRPr>
                <a:solidFill>
                  <a:schemeClr val="accent1"/>
                </a:solidFill>
              </a:defRPr>
            </a:lvl8pPr>
            <a:lvl9pPr lvl="8" rtl="0">
              <a:lnSpc>
                <a:spcPct val="100000"/>
              </a:lnSpc>
              <a:spcBef>
                <a:spcPts val="0"/>
              </a:spcBef>
              <a:spcAft>
                <a:spcPts val="0"/>
              </a:spcAft>
              <a:buClr>
                <a:schemeClr val="accent1"/>
              </a:buClr>
              <a:buSzPts val="1900"/>
              <a:buNone/>
              <a:defRPr>
                <a:solidFill>
                  <a:schemeClr val="accent1"/>
                </a:solidFill>
              </a:defRPr>
            </a:lvl9pPr>
          </a:lstStyle>
          <a:p>
            <a:endParaRPr/>
          </a:p>
        </p:txBody>
      </p:sp>
      <p:sp>
        <p:nvSpPr>
          <p:cNvPr id="151" name="Google Shape;151;p33"/>
          <p:cNvSpPr txBox="1"/>
          <p:nvPr/>
        </p:nvSpPr>
        <p:spPr>
          <a:xfrm>
            <a:off x="1233167" y="4760000"/>
            <a:ext cx="4407300" cy="8892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US" sz="1300">
                <a:solidFill>
                  <a:schemeClr val="accent1"/>
                </a:solidFill>
                <a:latin typeface="Montserrat Medium"/>
                <a:ea typeface="Montserrat Medium"/>
                <a:cs typeface="Montserrat Medium"/>
                <a:sym typeface="Montserrat Medium"/>
              </a:rPr>
              <a:t>CREDITS: This presentation template was created by </a:t>
            </a:r>
            <a:r>
              <a:rPr lang="en-US" sz="13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US" sz="1300">
                <a:solidFill>
                  <a:schemeClr val="accent1"/>
                </a:solidFill>
                <a:latin typeface="Montserrat Medium"/>
                <a:ea typeface="Montserrat Medium"/>
                <a:cs typeface="Montserrat Medium"/>
                <a:sym typeface="Montserrat Medium"/>
              </a:rPr>
              <a:t>, including icons by </a:t>
            </a:r>
            <a:r>
              <a:rPr lang="en-US" sz="13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US" sz="1300">
                <a:solidFill>
                  <a:schemeClr val="accent1"/>
                </a:solidFill>
                <a:latin typeface="Montserrat Medium"/>
                <a:ea typeface="Montserrat Medium"/>
                <a:cs typeface="Montserrat Medium"/>
                <a:sym typeface="Montserrat Medium"/>
              </a:rPr>
              <a:t>, and infographics &amp; images by </a:t>
            </a:r>
            <a:r>
              <a:rPr lang="en-US" sz="13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US" sz="1300">
                <a:solidFill>
                  <a:schemeClr val="accent1"/>
                </a:solidFill>
                <a:latin typeface="Montserrat Medium"/>
                <a:ea typeface="Montserrat Medium"/>
                <a:cs typeface="Montserrat Medium"/>
                <a:sym typeface="Montserrat Medium"/>
              </a:rPr>
              <a:t>. </a:t>
            </a:r>
            <a:endParaRPr sz="1300">
              <a:solidFill>
                <a:schemeClr val="accent1"/>
              </a:solidFill>
              <a:latin typeface="Montserrat Medium"/>
              <a:ea typeface="Montserrat Medium"/>
              <a:cs typeface="Montserrat Medium"/>
              <a:sym typeface="Montserrat Medium"/>
            </a:endParaRPr>
          </a:p>
          <a:p>
            <a:pPr marL="0" lvl="0" indent="0" algn="l" rtl="0">
              <a:spcBef>
                <a:spcPts val="400"/>
              </a:spcBef>
              <a:spcAft>
                <a:spcPts val="0"/>
              </a:spcAft>
              <a:buNone/>
            </a:pPr>
            <a:endParaRPr sz="13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21" name="Google Shape;21;p4"/>
          <p:cNvSpPr txBox="1">
            <a:spLocks noGrp="1"/>
          </p:cNvSpPr>
          <p:nvPr>
            <p:ph type="body" idx="1"/>
          </p:nvPr>
        </p:nvSpPr>
        <p:spPr>
          <a:xfrm>
            <a:off x="1251333" y="2212367"/>
            <a:ext cx="6595200" cy="36813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21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Bullet points 1">
  <p:cSld name="SECTION_TITLE_AND_DESCRIPTION_1_1_2">
    <p:bg>
      <p:bgPr>
        <a:blipFill>
          <a:blip r:embed="rId2">
            <a:alphaModFix/>
          </a:blip>
          <a:stretch>
            <a:fillRect/>
          </a:stretch>
        </a:blipFill>
        <a:effectLst/>
      </p:bgPr>
    </p:bg>
    <p:spTree>
      <p:nvGrpSpPr>
        <p:cNvPr id="1" name="Shape 152"/>
        <p:cNvGrpSpPr/>
        <p:nvPr/>
      </p:nvGrpSpPr>
      <p:grpSpPr>
        <a:xfrm>
          <a:off x="0" y="0"/>
          <a:ext cx="0" cy="0"/>
          <a:chOff x="0" y="0"/>
          <a:chExt cx="0" cy="0"/>
        </a:xfrm>
      </p:grpSpPr>
      <p:sp>
        <p:nvSpPr>
          <p:cNvPr id="153" name="Google Shape;153;p34"/>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154" name="Google Shape;154;p34"/>
          <p:cNvSpPr txBox="1">
            <a:spLocks noGrp="1"/>
          </p:cNvSpPr>
          <p:nvPr>
            <p:ph type="body" idx="1"/>
          </p:nvPr>
        </p:nvSpPr>
        <p:spPr>
          <a:xfrm>
            <a:off x="1251333" y="2212367"/>
            <a:ext cx="6595200" cy="36813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21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 list">
  <p:cSld name="TITLE_AND_TWO_COLUMNS_1">
    <p:bg>
      <p:bgPr>
        <a:blipFill>
          <a:blip r:embed="rId2">
            <a:alphaModFix/>
          </a:blip>
          <a:stretch>
            <a:fillRect/>
          </a:stretch>
        </a:blipFill>
        <a:effectLst/>
      </p:bgPr>
    </p:bg>
    <p:spTree>
      <p:nvGrpSpPr>
        <p:cNvPr id="1" name="Shape 155"/>
        <p:cNvGrpSpPr/>
        <p:nvPr/>
      </p:nvGrpSpPr>
      <p:grpSpPr>
        <a:xfrm>
          <a:off x="0" y="0"/>
          <a:ext cx="0" cy="0"/>
          <a:chOff x="0" y="0"/>
          <a:chExt cx="0" cy="0"/>
        </a:xfrm>
      </p:grpSpPr>
      <p:sp>
        <p:nvSpPr>
          <p:cNvPr id="156" name="Google Shape;156;p35"/>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157" name="Google Shape;157;p35"/>
          <p:cNvSpPr txBox="1">
            <a:spLocks noGrp="1"/>
          </p:cNvSpPr>
          <p:nvPr>
            <p:ph type="body" idx="1"/>
          </p:nvPr>
        </p:nvSpPr>
        <p:spPr>
          <a:xfrm>
            <a:off x="6716700" y="2212367"/>
            <a:ext cx="4249200" cy="36813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21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1">
  <p:cSld name="TITLE_ONLY_2">
    <p:spTree>
      <p:nvGrpSpPr>
        <p:cNvPr id="1" name="Shape 158"/>
        <p:cNvGrpSpPr/>
        <p:nvPr/>
      </p:nvGrpSpPr>
      <p:grpSpPr>
        <a:xfrm>
          <a:off x="0" y="0"/>
          <a:ext cx="0" cy="0"/>
          <a:chOff x="0" y="0"/>
          <a:chExt cx="0" cy="0"/>
        </a:xfrm>
      </p:grpSpPr>
      <p:sp>
        <p:nvSpPr>
          <p:cNvPr id="159" name="Google Shape;159;p36"/>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60" name="Google Shape;160;p36"/>
          <p:cNvSpPr txBox="1">
            <a:spLocks noGrp="1"/>
          </p:cNvSpPr>
          <p:nvPr>
            <p:ph type="sldNum" idx="12"/>
          </p:nvPr>
        </p:nvSpPr>
        <p:spPr>
          <a:xfrm>
            <a:off x="11296610" y="6217622"/>
            <a:ext cx="731700" cy="5247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1">
  <p:cSld name="CAPTION_ONLY_1_2">
    <p:bg>
      <p:bgPr>
        <a:blipFill>
          <a:blip r:embed="rId2">
            <a:alphaModFix/>
          </a:blip>
          <a:stretch>
            <a:fillRect/>
          </a:stretch>
        </a:blipFill>
        <a:effectLst/>
      </p:bgPr>
    </p:bg>
    <p:spTree>
      <p:nvGrpSpPr>
        <p:cNvPr id="1" name="Shape 161"/>
        <p:cNvGrpSpPr/>
        <p:nvPr/>
      </p:nvGrpSpPr>
      <p:grpSpPr>
        <a:xfrm>
          <a:off x="0" y="0"/>
          <a:ext cx="0" cy="0"/>
          <a:chOff x="0" y="0"/>
          <a:chExt cx="0" cy="0"/>
        </a:xfrm>
      </p:grpSpPr>
      <p:sp>
        <p:nvSpPr>
          <p:cNvPr id="162" name="Google Shape;162;p37"/>
          <p:cNvSpPr txBox="1">
            <a:spLocks noGrp="1"/>
          </p:cNvSpPr>
          <p:nvPr>
            <p:ph type="title"/>
          </p:nvPr>
        </p:nvSpPr>
        <p:spPr>
          <a:xfrm>
            <a:off x="1251333" y="593367"/>
            <a:ext cx="7647600" cy="1255200"/>
          </a:xfrm>
          <a:prstGeom prst="rect">
            <a:avLst/>
          </a:prstGeom>
          <a:noFill/>
          <a:ln>
            <a:noFill/>
          </a:ln>
        </p:spPr>
        <p:txBody>
          <a:bodyPr spcFirstLastPara="1" wrap="square" lIns="121900" tIns="121900" rIns="121900" bIns="121900" anchor="t" anchorCtr="0">
            <a:noAutofit/>
          </a:bodyPr>
          <a:lstStyle>
            <a:lvl1pPr lvl="0" algn="l" rtl="0">
              <a:lnSpc>
                <a:spcPct val="100000"/>
              </a:lnSpc>
              <a:spcBef>
                <a:spcPts val="0"/>
              </a:spcBef>
              <a:spcAft>
                <a:spcPts val="0"/>
              </a:spcAft>
              <a:buClr>
                <a:schemeClr val="accent1"/>
              </a:buClr>
              <a:buSzPts val="3200"/>
              <a:buNone/>
              <a:defRPr sz="3200">
                <a:solidFill>
                  <a:schemeClr val="accent1"/>
                </a:solidFill>
              </a:defRPr>
            </a:lvl1pPr>
            <a:lvl2pPr lvl="1" algn="l" rtl="0">
              <a:lnSpc>
                <a:spcPct val="100000"/>
              </a:lnSpc>
              <a:spcBef>
                <a:spcPts val="0"/>
              </a:spcBef>
              <a:spcAft>
                <a:spcPts val="0"/>
              </a:spcAft>
              <a:buClr>
                <a:schemeClr val="lt1"/>
              </a:buClr>
              <a:buSzPts val="3700"/>
              <a:buNone/>
              <a:defRPr>
                <a:solidFill>
                  <a:schemeClr val="lt1"/>
                </a:solidFill>
              </a:defRPr>
            </a:lvl2pPr>
            <a:lvl3pPr lvl="2" algn="l" rtl="0">
              <a:lnSpc>
                <a:spcPct val="100000"/>
              </a:lnSpc>
              <a:spcBef>
                <a:spcPts val="0"/>
              </a:spcBef>
              <a:spcAft>
                <a:spcPts val="0"/>
              </a:spcAft>
              <a:buClr>
                <a:schemeClr val="lt1"/>
              </a:buClr>
              <a:buSzPts val="3700"/>
              <a:buNone/>
              <a:defRPr>
                <a:solidFill>
                  <a:schemeClr val="lt1"/>
                </a:solidFill>
              </a:defRPr>
            </a:lvl3pPr>
            <a:lvl4pPr lvl="3" algn="l" rtl="0">
              <a:lnSpc>
                <a:spcPct val="100000"/>
              </a:lnSpc>
              <a:spcBef>
                <a:spcPts val="0"/>
              </a:spcBef>
              <a:spcAft>
                <a:spcPts val="0"/>
              </a:spcAft>
              <a:buClr>
                <a:schemeClr val="lt1"/>
              </a:buClr>
              <a:buSzPts val="3700"/>
              <a:buNone/>
              <a:defRPr>
                <a:solidFill>
                  <a:schemeClr val="lt1"/>
                </a:solidFill>
              </a:defRPr>
            </a:lvl4pPr>
            <a:lvl5pPr lvl="4" algn="l" rtl="0">
              <a:lnSpc>
                <a:spcPct val="100000"/>
              </a:lnSpc>
              <a:spcBef>
                <a:spcPts val="0"/>
              </a:spcBef>
              <a:spcAft>
                <a:spcPts val="0"/>
              </a:spcAft>
              <a:buClr>
                <a:schemeClr val="lt1"/>
              </a:buClr>
              <a:buSzPts val="3700"/>
              <a:buNone/>
              <a:defRPr>
                <a:solidFill>
                  <a:schemeClr val="lt1"/>
                </a:solidFill>
              </a:defRPr>
            </a:lvl5pPr>
            <a:lvl6pPr lvl="5" algn="l" rtl="0">
              <a:lnSpc>
                <a:spcPct val="100000"/>
              </a:lnSpc>
              <a:spcBef>
                <a:spcPts val="0"/>
              </a:spcBef>
              <a:spcAft>
                <a:spcPts val="0"/>
              </a:spcAft>
              <a:buClr>
                <a:schemeClr val="lt1"/>
              </a:buClr>
              <a:buSzPts val="3700"/>
              <a:buNone/>
              <a:defRPr>
                <a:solidFill>
                  <a:schemeClr val="lt1"/>
                </a:solidFill>
              </a:defRPr>
            </a:lvl6pPr>
            <a:lvl7pPr lvl="6" algn="l" rtl="0">
              <a:lnSpc>
                <a:spcPct val="100000"/>
              </a:lnSpc>
              <a:spcBef>
                <a:spcPts val="0"/>
              </a:spcBef>
              <a:spcAft>
                <a:spcPts val="0"/>
              </a:spcAft>
              <a:buClr>
                <a:schemeClr val="lt1"/>
              </a:buClr>
              <a:buSzPts val="3700"/>
              <a:buNone/>
              <a:defRPr>
                <a:solidFill>
                  <a:schemeClr val="lt1"/>
                </a:solidFill>
              </a:defRPr>
            </a:lvl7pPr>
            <a:lvl8pPr lvl="7" algn="l" rtl="0">
              <a:lnSpc>
                <a:spcPct val="100000"/>
              </a:lnSpc>
              <a:spcBef>
                <a:spcPts val="0"/>
              </a:spcBef>
              <a:spcAft>
                <a:spcPts val="0"/>
              </a:spcAft>
              <a:buClr>
                <a:schemeClr val="lt1"/>
              </a:buClr>
              <a:buSzPts val="3700"/>
              <a:buNone/>
              <a:defRPr>
                <a:solidFill>
                  <a:schemeClr val="lt1"/>
                </a:solidFill>
              </a:defRPr>
            </a:lvl8pPr>
            <a:lvl9pPr lvl="8" algn="l" rtl="0">
              <a:lnSpc>
                <a:spcPct val="100000"/>
              </a:lnSpc>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Text 2 1">
  <p:cSld name="CAPTION_ONLY_2_1">
    <p:bg>
      <p:bgPr>
        <a:blipFill>
          <a:blip r:embed="rId2">
            <a:alphaModFix/>
          </a:blip>
          <a:stretch>
            <a:fillRect/>
          </a:stretch>
        </a:blipFill>
        <a:effectLst/>
      </p:bgPr>
    </p:bg>
    <p:spTree>
      <p:nvGrpSpPr>
        <p:cNvPr id="1" name="Shape 174"/>
        <p:cNvGrpSpPr/>
        <p:nvPr/>
      </p:nvGrpSpPr>
      <p:grpSpPr>
        <a:xfrm>
          <a:off x="0" y="0"/>
          <a:ext cx="0" cy="0"/>
          <a:chOff x="0" y="0"/>
          <a:chExt cx="0" cy="0"/>
        </a:xfrm>
      </p:grpSpPr>
      <p:sp>
        <p:nvSpPr>
          <p:cNvPr id="175" name="Google Shape;175;p41"/>
          <p:cNvSpPr txBox="1">
            <a:spLocks noGrp="1"/>
          </p:cNvSpPr>
          <p:nvPr>
            <p:ph type="title"/>
          </p:nvPr>
        </p:nvSpPr>
        <p:spPr>
          <a:xfrm>
            <a:off x="1251333" y="593367"/>
            <a:ext cx="7647600" cy="1255200"/>
          </a:xfrm>
          <a:prstGeom prst="rect">
            <a:avLst/>
          </a:prstGeom>
          <a:noFill/>
          <a:ln>
            <a:noFill/>
          </a:ln>
        </p:spPr>
        <p:txBody>
          <a:bodyPr spcFirstLastPara="1" wrap="square" lIns="121900" tIns="121900" rIns="121900" bIns="121900" anchor="t" anchorCtr="0">
            <a:noAutofit/>
          </a:bodyPr>
          <a:lstStyle>
            <a:lvl1pPr lvl="0" algn="l" rtl="0">
              <a:lnSpc>
                <a:spcPct val="100000"/>
              </a:lnSpc>
              <a:spcBef>
                <a:spcPts val="0"/>
              </a:spcBef>
              <a:spcAft>
                <a:spcPts val="0"/>
              </a:spcAft>
              <a:buClr>
                <a:schemeClr val="accent1"/>
              </a:buClr>
              <a:buSzPts val="3200"/>
              <a:buNone/>
              <a:defRPr sz="3200">
                <a:solidFill>
                  <a:schemeClr val="accent1"/>
                </a:solidFill>
              </a:defRPr>
            </a:lvl1pPr>
            <a:lvl2pPr lvl="1" algn="l" rtl="0">
              <a:lnSpc>
                <a:spcPct val="100000"/>
              </a:lnSpc>
              <a:spcBef>
                <a:spcPts val="0"/>
              </a:spcBef>
              <a:spcAft>
                <a:spcPts val="0"/>
              </a:spcAft>
              <a:buClr>
                <a:schemeClr val="lt1"/>
              </a:buClr>
              <a:buSzPts val="3700"/>
              <a:buNone/>
              <a:defRPr>
                <a:solidFill>
                  <a:schemeClr val="lt1"/>
                </a:solidFill>
              </a:defRPr>
            </a:lvl2pPr>
            <a:lvl3pPr lvl="2" algn="l" rtl="0">
              <a:lnSpc>
                <a:spcPct val="100000"/>
              </a:lnSpc>
              <a:spcBef>
                <a:spcPts val="0"/>
              </a:spcBef>
              <a:spcAft>
                <a:spcPts val="0"/>
              </a:spcAft>
              <a:buClr>
                <a:schemeClr val="lt1"/>
              </a:buClr>
              <a:buSzPts val="3700"/>
              <a:buNone/>
              <a:defRPr>
                <a:solidFill>
                  <a:schemeClr val="lt1"/>
                </a:solidFill>
              </a:defRPr>
            </a:lvl3pPr>
            <a:lvl4pPr lvl="3" algn="l" rtl="0">
              <a:lnSpc>
                <a:spcPct val="100000"/>
              </a:lnSpc>
              <a:spcBef>
                <a:spcPts val="0"/>
              </a:spcBef>
              <a:spcAft>
                <a:spcPts val="0"/>
              </a:spcAft>
              <a:buClr>
                <a:schemeClr val="lt1"/>
              </a:buClr>
              <a:buSzPts val="3700"/>
              <a:buNone/>
              <a:defRPr>
                <a:solidFill>
                  <a:schemeClr val="lt1"/>
                </a:solidFill>
              </a:defRPr>
            </a:lvl4pPr>
            <a:lvl5pPr lvl="4" algn="l" rtl="0">
              <a:lnSpc>
                <a:spcPct val="100000"/>
              </a:lnSpc>
              <a:spcBef>
                <a:spcPts val="0"/>
              </a:spcBef>
              <a:spcAft>
                <a:spcPts val="0"/>
              </a:spcAft>
              <a:buClr>
                <a:schemeClr val="lt1"/>
              </a:buClr>
              <a:buSzPts val="3700"/>
              <a:buNone/>
              <a:defRPr>
                <a:solidFill>
                  <a:schemeClr val="lt1"/>
                </a:solidFill>
              </a:defRPr>
            </a:lvl5pPr>
            <a:lvl6pPr lvl="5" algn="l" rtl="0">
              <a:lnSpc>
                <a:spcPct val="100000"/>
              </a:lnSpc>
              <a:spcBef>
                <a:spcPts val="0"/>
              </a:spcBef>
              <a:spcAft>
                <a:spcPts val="0"/>
              </a:spcAft>
              <a:buClr>
                <a:schemeClr val="lt1"/>
              </a:buClr>
              <a:buSzPts val="3700"/>
              <a:buNone/>
              <a:defRPr>
                <a:solidFill>
                  <a:schemeClr val="lt1"/>
                </a:solidFill>
              </a:defRPr>
            </a:lvl6pPr>
            <a:lvl7pPr lvl="6" algn="l" rtl="0">
              <a:lnSpc>
                <a:spcPct val="100000"/>
              </a:lnSpc>
              <a:spcBef>
                <a:spcPts val="0"/>
              </a:spcBef>
              <a:spcAft>
                <a:spcPts val="0"/>
              </a:spcAft>
              <a:buClr>
                <a:schemeClr val="lt1"/>
              </a:buClr>
              <a:buSzPts val="3700"/>
              <a:buNone/>
              <a:defRPr>
                <a:solidFill>
                  <a:schemeClr val="lt1"/>
                </a:solidFill>
              </a:defRPr>
            </a:lvl7pPr>
            <a:lvl8pPr lvl="7" algn="l" rtl="0">
              <a:lnSpc>
                <a:spcPct val="100000"/>
              </a:lnSpc>
              <a:spcBef>
                <a:spcPts val="0"/>
              </a:spcBef>
              <a:spcAft>
                <a:spcPts val="0"/>
              </a:spcAft>
              <a:buClr>
                <a:schemeClr val="lt1"/>
              </a:buClr>
              <a:buSzPts val="3700"/>
              <a:buNone/>
              <a:defRPr>
                <a:solidFill>
                  <a:schemeClr val="lt1"/>
                </a:solidFill>
              </a:defRPr>
            </a:lvl8pPr>
            <a:lvl9pPr lvl="8" algn="l" rtl="0">
              <a:lnSpc>
                <a:spcPct val="100000"/>
              </a:lnSpc>
              <a:spcBef>
                <a:spcPts val="0"/>
              </a:spcBef>
              <a:spcAft>
                <a:spcPts val="0"/>
              </a:spcAft>
              <a:buClr>
                <a:schemeClr val="lt1"/>
              </a:buClr>
              <a:buSzPts val="3700"/>
              <a:buNone/>
              <a:defRPr>
                <a:solidFill>
                  <a:schemeClr val="lt1"/>
                </a:solidFill>
              </a:defRPr>
            </a:lvl9pPr>
          </a:lstStyle>
          <a:p>
            <a:endParaRPr/>
          </a:p>
        </p:txBody>
      </p:sp>
      <p:sp>
        <p:nvSpPr>
          <p:cNvPr id="176" name="Google Shape;176;p41"/>
          <p:cNvSpPr txBox="1">
            <a:spLocks noGrp="1"/>
          </p:cNvSpPr>
          <p:nvPr>
            <p:ph type="subTitle" idx="1"/>
          </p:nvPr>
        </p:nvSpPr>
        <p:spPr>
          <a:xfrm>
            <a:off x="7756067" y="3247900"/>
            <a:ext cx="3408300" cy="2731200"/>
          </a:xfrm>
          <a:prstGeom prst="rect">
            <a:avLst/>
          </a:prstGeom>
          <a:noFill/>
          <a:ln>
            <a:noFill/>
          </a:ln>
        </p:spPr>
        <p:txBody>
          <a:bodyPr spcFirstLastPara="1" wrap="square" lIns="121900" tIns="121900" rIns="121900" bIns="121900" anchor="t" anchorCtr="0">
            <a:noAutofit/>
          </a:bodyPr>
          <a:lstStyle>
            <a:lvl1pPr lvl="0" algn="l" rtl="0">
              <a:lnSpc>
                <a:spcPct val="100000"/>
              </a:lnSpc>
              <a:spcBef>
                <a:spcPts val="0"/>
              </a:spcBef>
              <a:spcAft>
                <a:spcPts val="0"/>
              </a:spcAft>
              <a:buClr>
                <a:schemeClr val="lt1"/>
              </a:buClr>
              <a:buSzPts val="2400"/>
              <a:buNone/>
              <a:defRPr>
                <a:solidFill>
                  <a:schemeClr val="lt1"/>
                </a:solidFill>
              </a:defRPr>
            </a:lvl1pPr>
            <a:lvl2pPr lvl="1" algn="ctr" rtl="0">
              <a:lnSpc>
                <a:spcPct val="100000"/>
              </a:lnSpc>
              <a:spcBef>
                <a:spcPts val="0"/>
              </a:spcBef>
              <a:spcAft>
                <a:spcPts val="0"/>
              </a:spcAft>
              <a:buClr>
                <a:schemeClr val="lt1"/>
              </a:buClr>
              <a:buSzPts val="2400"/>
              <a:buNone/>
              <a:defRPr sz="2400">
                <a:solidFill>
                  <a:schemeClr val="lt1"/>
                </a:solidFill>
              </a:defRPr>
            </a:lvl2pPr>
            <a:lvl3pPr lvl="2" algn="ctr" rtl="0">
              <a:lnSpc>
                <a:spcPct val="100000"/>
              </a:lnSpc>
              <a:spcBef>
                <a:spcPts val="0"/>
              </a:spcBef>
              <a:spcAft>
                <a:spcPts val="0"/>
              </a:spcAft>
              <a:buClr>
                <a:schemeClr val="lt1"/>
              </a:buClr>
              <a:buSzPts val="2400"/>
              <a:buNone/>
              <a:defRPr sz="2400">
                <a:solidFill>
                  <a:schemeClr val="lt1"/>
                </a:solidFill>
              </a:defRPr>
            </a:lvl3pPr>
            <a:lvl4pPr lvl="3" algn="ctr" rtl="0">
              <a:lnSpc>
                <a:spcPct val="100000"/>
              </a:lnSpc>
              <a:spcBef>
                <a:spcPts val="0"/>
              </a:spcBef>
              <a:spcAft>
                <a:spcPts val="0"/>
              </a:spcAft>
              <a:buClr>
                <a:schemeClr val="lt1"/>
              </a:buClr>
              <a:buSzPts val="2400"/>
              <a:buNone/>
              <a:defRPr sz="2400">
                <a:solidFill>
                  <a:schemeClr val="lt1"/>
                </a:solidFill>
              </a:defRPr>
            </a:lvl4pPr>
            <a:lvl5pPr lvl="4" algn="ctr" rtl="0">
              <a:lnSpc>
                <a:spcPct val="100000"/>
              </a:lnSpc>
              <a:spcBef>
                <a:spcPts val="0"/>
              </a:spcBef>
              <a:spcAft>
                <a:spcPts val="0"/>
              </a:spcAft>
              <a:buClr>
                <a:schemeClr val="lt1"/>
              </a:buClr>
              <a:buSzPts val="2400"/>
              <a:buNone/>
              <a:defRPr sz="2400">
                <a:solidFill>
                  <a:schemeClr val="lt1"/>
                </a:solidFill>
              </a:defRPr>
            </a:lvl5pPr>
            <a:lvl6pPr lvl="5" algn="ctr" rtl="0">
              <a:lnSpc>
                <a:spcPct val="100000"/>
              </a:lnSpc>
              <a:spcBef>
                <a:spcPts val="0"/>
              </a:spcBef>
              <a:spcAft>
                <a:spcPts val="0"/>
              </a:spcAft>
              <a:buClr>
                <a:schemeClr val="lt1"/>
              </a:buClr>
              <a:buSzPts val="2400"/>
              <a:buNone/>
              <a:defRPr sz="2400">
                <a:solidFill>
                  <a:schemeClr val="lt1"/>
                </a:solidFill>
              </a:defRPr>
            </a:lvl6pPr>
            <a:lvl7pPr lvl="6" algn="ctr" rtl="0">
              <a:lnSpc>
                <a:spcPct val="100000"/>
              </a:lnSpc>
              <a:spcBef>
                <a:spcPts val="0"/>
              </a:spcBef>
              <a:spcAft>
                <a:spcPts val="0"/>
              </a:spcAft>
              <a:buClr>
                <a:schemeClr val="lt1"/>
              </a:buClr>
              <a:buSzPts val="2400"/>
              <a:buNone/>
              <a:defRPr sz="2400">
                <a:solidFill>
                  <a:schemeClr val="lt1"/>
                </a:solidFill>
              </a:defRPr>
            </a:lvl7pPr>
            <a:lvl8pPr lvl="7" algn="ctr" rtl="0">
              <a:lnSpc>
                <a:spcPct val="100000"/>
              </a:lnSpc>
              <a:spcBef>
                <a:spcPts val="0"/>
              </a:spcBef>
              <a:spcAft>
                <a:spcPts val="0"/>
              </a:spcAft>
              <a:buClr>
                <a:schemeClr val="lt1"/>
              </a:buClr>
              <a:buSzPts val="2400"/>
              <a:buNone/>
              <a:defRPr sz="2400">
                <a:solidFill>
                  <a:schemeClr val="lt1"/>
                </a:solidFill>
              </a:defRPr>
            </a:lvl8pPr>
            <a:lvl9pPr lvl="8" algn="ctr" rtl="0">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24" name="Google Shape;24;p5"/>
          <p:cNvSpPr txBox="1">
            <a:spLocks noGrp="1"/>
          </p:cNvSpPr>
          <p:nvPr>
            <p:ph type="body" idx="1"/>
          </p:nvPr>
        </p:nvSpPr>
        <p:spPr>
          <a:xfrm>
            <a:off x="1251333" y="2212367"/>
            <a:ext cx="4249200" cy="36813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21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
        <p:nvSpPr>
          <p:cNvPr id="25" name="Google Shape;25;p5"/>
          <p:cNvSpPr txBox="1">
            <a:spLocks noGrp="1"/>
          </p:cNvSpPr>
          <p:nvPr>
            <p:ph type="body" idx="2"/>
          </p:nvPr>
        </p:nvSpPr>
        <p:spPr>
          <a:xfrm>
            <a:off x="6716700" y="2212367"/>
            <a:ext cx="4249200" cy="36813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21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1251333" y="593367"/>
            <a:ext cx="61725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7116233" y="1729500"/>
            <a:ext cx="3783300" cy="1670100"/>
          </a:xfrm>
          <a:prstGeom prst="rect">
            <a:avLst/>
          </a:prstGeom>
        </p:spPr>
        <p:txBody>
          <a:bodyPr spcFirstLastPara="1" wrap="square" lIns="121900" tIns="121900" rIns="121900" bIns="121900" anchor="b"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
        <p:nvSpPr>
          <p:cNvPr id="30" name="Google Shape;30;p7"/>
          <p:cNvSpPr txBox="1">
            <a:spLocks noGrp="1"/>
          </p:cNvSpPr>
          <p:nvPr>
            <p:ph type="body" idx="1"/>
          </p:nvPr>
        </p:nvSpPr>
        <p:spPr>
          <a:xfrm>
            <a:off x="7116233" y="3458500"/>
            <a:ext cx="3783300" cy="1670100"/>
          </a:xfrm>
          <a:prstGeom prst="rect">
            <a:avLst/>
          </a:prstGeom>
        </p:spPr>
        <p:txBody>
          <a:bodyPr spcFirstLastPara="1" wrap="square" lIns="121900" tIns="121900" rIns="121900" bIns="121900" anchor="t" anchorCtr="0">
            <a:noAutofit/>
          </a:bodyPr>
          <a:lstStyle>
            <a:lvl1pPr marL="457200" lvl="0" indent="-361950" rtl="0">
              <a:spcBef>
                <a:spcPts val="0"/>
              </a:spcBef>
              <a:spcAft>
                <a:spcPts val="0"/>
              </a:spcAft>
              <a:buClr>
                <a:schemeClr val="lt1"/>
              </a:buClr>
              <a:buSzPts val="2100"/>
              <a:buChar char="●"/>
              <a:defRPr sz="2100">
                <a:solidFill>
                  <a:schemeClr val="lt1"/>
                </a:solidFill>
              </a:defRPr>
            </a:lvl1pPr>
            <a:lvl2pPr marL="914400" lvl="1" indent="-361950" rtl="0">
              <a:spcBef>
                <a:spcPts val="2100"/>
              </a:spcBef>
              <a:spcAft>
                <a:spcPts val="0"/>
              </a:spcAft>
              <a:buClr>
                <a:schemeClr val="lt1"/>
              </a:buClr>
              <a:buSzPts val="2100"/>
              <a:buChar char="○"/>
              <a:defRPr sz="2100">
                <a:solidFill>
                  <a:schemeClr val="lt1"/>
                </a:solidFill>
              </a:defRPr>
            </a:lvl2pPr>
            <a:lvl3pPr marL="1371600" lvl="2" indent="-361950" rtl="0">
              <a:spcBef>
                <a:spcPts val="2100"/>
              </a:spcBef>
              <a:spcAft>
                <a:spcPts val="0"/>
              </a:spcAft>
              <a:buClr>
                <a:schemeClr val="lt1"/>
              </a:buClr>
              <a:buSzPts val="2100"/>
              <a:buChar char="■"/>
              <a:defRPr sz="2100">
                <a:solidFill>
                  <a:schemeClr val="lt1"/>
                </a:solidFill>
              </a:defRPr>
            </a:lvl3pPr>
            <a:lvl4pPr marL="1828800" lvl="3" indent="-361950" rtl="0">
              <a:spcBef>
                <a:spcPts val="2100"/>
              </a:spcBef>
              <a:spcAft>
                <a:spcPts val="0"/>
              </a:spcAft>
              <a:buClr>
                <a:schemeClr val="lt1"/>
              </a:buClr>
              <a:buSzPts val="2100"/>
              <a:buChar char="●"/>
              <a:defRPr sz="2100">
                <a:solidFill>
                  <a:schemeClr val="lt1"/>
                </a:solidFill>
              </a:defRPr>
            </a:lvl4pPr>
            <a:lvl5pPr marL="2286000" lvl="4" indent="-361950" rtl="0">
              <a:spcBef>
                <a:spcPts val="2100"/>
              </a:spcBef>
              <a:spcAft>
                <a:spcPts val="0"/>
              </a:spcAft>
              <a:buClr>
                <a:schemeClr val="lt1"/>
              </a:buClr>
              <a:buSzPts val="2100"/>
              <a:buChar char="○"/>
              <a:defRPr sz="2100">
                <a:solidFill>
                  <a:schemeClr val="lt1"/>
                </a:solidFill>
              </a:defRPr>
            </a:lvl5pPr>
            <a:lvl6pPr marL="2743200" lvl="5" indent="-361950" rtl="0">
              <a:spcBef>
                <a:spcPts val="2100"/>
              </a:spcBef>
              <a:spcAft>
                <a:spcPts val="0"/>
              </a:spcAft>
              <a:buClr>
                <a:schemeClr val="lt1"/>
              </a:buClr>
              <a:buSzPts val="2100"/>
              <a:buChar char="■"/>
              <a:defRPr sz="2100">
                <a:solidFill>
                  <a:schemeClr val="lt1"/>
                </a:solidFill>
              </a:defRPr>
            </a:lvl6pPr>
            <a:lvl7pPr marL="3200400" lvl="6" indent="-361950" rtl="0">
              <a:spcBef>
                <a:spcPts val="2100"/>
              </a:spcBef>
              <a:spcAft>
                <a:spcPts val="0"/>
              </a:spcAft>
              <a:buClr>
                <a:schemeClr val="lt1"/>
              </a:buClr>
              <a:buSzPts val="2100"/>
              <a:buChar char="●"/>
              <a:defRPr sz="2100">
                <a:solidFill>
                  <a:schemeClr val="lt1"/>
                </a:solidFill>
              </a:defRPr>
            </a:lvl7pPr>
            <a:lvl8pPr marL="3657600" lvl="7" indent="-361950" rtl="0">
              <a:spcBef>
                <a:spcPts val="2100"/>
              </a:spcBef>
              <a:spcAft>
                <a:spcPts val="0"/>
              </a:spcAft>
              <a:buClr>
                <a:schemeClr val="lt1"/>
              </a:buClr>
              <a:buSzPts val="2100"/>
              <a:buChar char="○"/>
              <a:defRPr sz="2100">
                <a:solidFill>
                  <a:schemeClr val="lt1"/>
                </a:solidFill>
              </a:defRPr>
            </a:lvl8pPr>
            <a:lvl9pPr marL="4114800" lvl="8" indent="-361950" rtl="0">
              <a:spcBef>
                <a:spcPts val="2100"/>
              </a:spcBef>
              <a:spcAft>
                <a:spcPts val="2100"/>
              </a:spcAft>
              <a:buClr>
                <a:schemeClr val="lt1"/>
              </a:buClr>
              <a:buSzPts val="2100"/>
              <a:buChar char="■"/>
              <a:defRPr sz="2100">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1239303" y="581577"/>
            <a:ext cx="3662100" cy="54543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4000"/>
              <a:buNone/>
              <a:defRPr sz="4000">
                <a:solidFill>
                  <a:schemeClr val="accent1"/>
                </a:solidFill>
              </a:defRPr>
            </a:lvl1pPr>
            <a:lvl2pPr lvl="1" rtl="0">
              <a:spcBef>
                <a:spcPts val="0"/>
              </a:spcBef>
              <a:spcAft>
                <a:spcPts val="0"/>
              </a:spcAft>
              <a:buClr>
                <a:schemeClr val="accent1"/>
              </a:buClr>
              <a:buSzPts val="6400"/>
              <a:buNone/>
              <a:defRPr sz="6400">
                <a:solidFill>
                  <a:schemeClr val="accent1"/>
                </a:solidFill>
              </a:defRPr>
            </a:lvl2pPr>
            <a:lvl3pPr lvl="2" rtl="0">
              <a:spcBef>
                <a:spcPts val="0"/>
              </a:spcBef>
              <a:spcAft>
                <a:spcPts val="0"/>
              </a:spcAft>
              <a:buClr>
                <a:schemeClr val="accent1"/>
              </a:buClr>
              <a:buSzPts val="6400"/>
              <a:buNone/>
              <a:defRPr sz="6400">
                <a:solidFill>
                  <a:schemeClr val="accent1"/>
                </a:solidFill>
              </a:defRPr>
            </a:lvl3pPr>
            <a:lvl4pPr lvl="3" rtl="0">
              <a:spcBef>
                <a:spcPts val="0"/>
              </a:spcBef>
              <a:spcAft>
                <a:spcPts val="0"/>
              </a:spcAft>
              <a:buClr>
                <a:schemeClr val="accent1"/>
              </a:buClr>
              <a:buSzPts val="6400"/>
              <a:buNone/>
              <a:defRPr sz="6400">
                <a:solidFill>
                  <a:schemeClr val="accent1"/>
                </a:solidFill>
              </a:defRPr>
            </a:lvl4pPr>
            <a:lvl5pPr lvl="4" rtl="0">
              <a:spcBef>
                <a:spcPts val="0"/>
              </a:spcBef>
              <a:spcAft>
                <a:spcPts val="0"/>
              </a:spcAft>
              <a:buClr>
                <a:schemeClr val="accent1"/>
              </a:buClr>
              <a:buSzPts val="6400"/>
              <a:buNone/>
              <a:defRPr sz="6400">
                <a:solidFill>
                  <a:schemeClr val="accent1"/>
                </a:solidFill>
              </a:defRPr>
            </a:lvl5pPr>
            <a:lvl6pPr lvl="5" rtl="0">
              <a:spcBef>
                <a:spcPts val="0"/>
              </a:spcBef>
              <a:spcAft>
                <a:spcPts val="0"/>
              </a:spcAft>
              <a:buClr>
                <a:schemeClr val="accent1"/>
              </a:buClr>
              <a:buSzPts val="6400"/>
              <a:buNone/>
              <a:defRPr sz="6400">
                <a:solidFill>
                  <a:schemeClr val="accent1"/>
                </a:solidFill>
              </a:defRPr>
            </a:lvl6pPr>
            <a:lvl7pPr lvl="6" rtl="0">
              <a:spcBef>
                <a:spcPts val="0"/>
              </a:spcBef>
              <a:spcAft>
                <a:spcPts val="0"/>
              </a:spcAft>
              <a:buClr>
                <a:schemeClr val="accent1"/>
              </a:buClr>
              <a:buSzPts val="6400"/>
              <a:buNone/>
              <a:defRPr sz="6400">
                <a:solidFill>
                  <a:schemeClr val="accent1"/>
                </a:solidFill>
              </a:defRPr>
            </a:lvl7pPr>
            <a:lvl8pPr lvl="7" rtl="0">
              <a:spcBef>
                <a:spcPts val="0"/>
              </a:spcBef>
              <a:spcAft>
                <a:spcPts val="0"/>
              </a:spcAft>
              <a:buClr>
                <a:schemeClr val="accent1"/>
              </a:buClr>
              <a:buSzPts val="6400"/>
              <a:buNone/>
              <a:defRPr sz="6400">
                <a:solidFill>
                  <a:schemeClr val="accent1"/>
                </a:solidFill>
              </a:defRPr>
            </a:lvl8pPr>
            <a:lvl9pPr lvl="8" rtl="0">
              <a:spcBef>
                <a:spcPts val="0"/>
              </a:spcBef>
              <a:spcAft>
                <a:spcPts val="0"/>
              </a:spcAft>
              <a:buClr>
                <a:schemeClr val="accent1"/>
              </a:buClr>
              <a:buSzPts val="6400"/>
              <a:buNone/>
              <a:defRPr sz="6400">
                <a:solidFill>
                  <a:schemeClr val="accent1"/>
                </a:solidFill>
              </a:defRPr>
            </a:lvl9pPr>
          </a:lstStyle>
          <a:p>
            <a:endParaRPr/>
          </a:p>
        </p:txBody>
      </p:sp>
      <p:pic>
        <p:nvPicPr>
          <p:cNvPr id="33" name="Google Shape;33;p8"/>
          <p:cNvPicPr preferRelativeResize="0"/>
          <p:nvPr/>
        </p:nvPicPr>
        <p:blipFill>
          <a:blip r:embed="rId3">
            <a:alphaModFix/>
          </a:blip>
          <a:stretch>
            <a:fillRect/>
          </a:stretch>
        </p:blipFill>
        <p:spPr>
          <a:xfrm rot="5400000">
            <a:off x="4371898" y="552066"/>
            <a:ext cx="10168735" cy="3845066"/>
          </a:xfrm>
          <a:prstGeom prst="rect">
            <a:avLst/>
          </a:prstGeom>
          <a:noFill/>
          <a:ln>
            <a:noFill/>
          </a:ln>
        </p:spPr>
      </p:pic>
      <p:pic>
        <p:nvPicPr>
          <p:cNvPr id="34" name="Google Shape;34;p8"/>
          <p:cNvPicPr preferRelativeResize="0"/>
          <p:nvPr/>
        </p:nvPicPr>
        <p:blipFill>
          <a:blip r:embed="rId3">
            <a:alphaModFix/>
          </a:blip>
          <a:stretch>
            <a:fillRect/>
          </a:stretch>
        </p:blipFill>
        <p:spPr>
          <a:xfrm rot="5400000" flipH="1">
            <a:off x="6429887" y="-469214"/>
            <a:ext cx="12413059" cy="469370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9"/>
          <p:cNvSpPr txBox="1">
            <a:spLocks noGrp="1"/>
          </p:cNvSpPr>
          <p:nvPr>
            <p:ph type="subTitle" idx="1"/>
          </p:nvPr>
        </p:nvSpPr>
        <p:spPr>
          <a:xfrm>
            <a:off x="1251333" y="2359433"/>
            <a:ext cx="3828900" cy="1646700"/>
          </a:xfrm>
          <a:prstGeom prst="rect">
            <a:avLst/>
          </a:prstGeom>
        </p:spPr>
        <p:txBody>
          <a:bodyPr spcFirstLastPara="1" wrap="square" lIns="121900" tIns="121900" rIns="121900" bIns="121900" anchor="t" anchorCtr="0">
            <a:noAutofit/>
          </a:bodyPr>
          <a:lstStyle>
            <a:lvl1pPr lvl="0" rtl="0">
              <a:lnSpc>
                <a:spcPct val="100000"/>
              </a:lnSpc>
              <a:spcBef>
                <a:spcPts val="0"/>
              </a:spcBef>
              <a:spcAft>
                <a:spcPts val="0"/>
              </a:spcAft>
              <a:buClr>
                <a:schemeClr val="lt2"/>
              </a:buClr>
              <a:buSzPts val="2100"/>
              <a:buNone/>
              <a:defRPr sz="2100">
                <a:solidFill>
                  <a:schemeClr val="lt2"/>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7" name="Google Shape;37;p9"/>
          <p:cNvSpPr txBox="1">
            <a:spLocks noGrp="1"/>
          </p:cNvSpPr>
          <p:nvPr>
            <p:ph type="body" idx="2"/>
          </p:nvPr>
        </p:nvSpPr>
        <p:spPr>
          <a:xfrm>
            <a:off x="6271167" y="1212800"/>
            <a:ext cx="4625100" cy="4432500"/>
          </a:xfrm>
          <a:prstGeom prst="rect">
            <a:avLst/>
          </a:prstGeom>
        </p:spPr>
        <p:txBody>
          <a:bodyPr spcFirstLastPara="1" wrap="square" lIns="121900" tIns="121900" rIns="121900" bIns="121900" anchor="t" anchorCtr="0">
            <a:noAutofit/>
          </a:bodyPr>
          <a:lstStyle>
            <a:lvl1pPr marL="457200" lvl="0" indent="-349250" rtl="0">
              <a:spcBef>
                <a:spcPts val="0"/>
              </a:spcBef>
              <a:spcAft>
                <a:spcPts val="0"/>
              </a:spcAft>
              <a:buClr>
                <a:schemeClr val="lt1"/>
              </a:buClr>
              <a:buSzPts val="1900"/>
              <a:buChar char="●"/>
              <a:defRPr sz="1900">
                <a:solidFill>
                  <a:schemeClr val="lt1"/>
                </a:solidFill>
              </a:defRPr>
            </a:lvl1pPr>
            <a:lvl2pPr marL="914400" lvl="1" indent="-349250" rtl="0">
              <a:spcBef>
                <a:spcPts val="2100"/>
              </a:spcBef>
              <a:spcAft>
                <a:spcPts val="0"/>
              </a:spcAft>
              <a:buClr>
                <a:schemeClr val="lt1"/>
              </a:buClr>
              <a:buSzPts val="1900"/>
              <a:buChar char="○"/>
              <a:defRPr>
                <a:solidFill>
                  <a:schemeClr val="lt1"/>
                </a:solidFill>
              </a:defRPr>
            </a:lvl2pPr>
            <a:lvl3pPr marL="1371600" lvl="2" indent="-349250" rtl="0">
              <a:spcBef>
                <a:spcPts val="2100"/>
              </a:spcBef>
              <a:spcAft>
                <a:spcPts val="0"/>
              </a:spcAft>
              <a:buClr>
                <a:schemeClr val="lt1"/>
              </a:buClr>
              <a:buSzPts val="1900"/>
              <a:buChar char="■"/>
              <a:defRPr>
                <a:solidFill>
                  <a:schemeClr val="lt1"/>
                </a:solidFill>
              </a:defRPr>
            </a:lvl3pPr>
            <a:lvl4pPr marL="1828800" lvl="3" indent="-349250" rtl="0">
              <a:spcBef>
                <a:spcPts val="2100"/>
              </a:spcBef>
              <a:spcAft>
                <a:spcPts val="0"/>
              </a:spcAft>
              <a:buClr>
                <a:schemeClr val="lt1"/>
              </a:buClr>
              <a:buSzPts val="1900"/>
              <a:buChar char="●"/>
              <a:defRPr>
                <a:solidFill>
                  <a:schemeClr val="lt1"/>
                </a:solidFill>
              </a:defRPr>
            </a:lvl4pPr>
            <a:lvl5pPr marL="2286000" lvl="4" indent="-349250" rtl="0">
              <a:spcBef>
                <a:spcPts val="2100"/>
              </a:spcBef>
              <a:spcAft>
                <a:spcPts val="0"/>
              </a:spcAft>
              <a:buClr>
                <a:schemeClr val="lt1"/>
              </a:buClr>
              <a:buSzPts val="1900"/>
              <a:buChar char="○"/>
              <a:defRPr>
                <a:solidFill>
                  <a:schemeClr val="lt1"/>
                </a:solidFill>
              </a:defRPr>
            </a:lvl5pPr>
            <a:lvl6pPr marL="2743200" lvl="5" indent="-349250" rtl="0">
              <a:spcBef>
                <a:spcPts val="2100"/>
              </a:spcBef>
              <a:spcAft>
                <a:spcPts val="0"/>
              </a:spcAft>
              <a:buClr>
                <a:schemeClr val="lt1"/>
              </a:buClr>
              <a:buSzPts val="1900"/>
              <a:buChar char="■"/>
              <a:defRPr>
                <a:solidFill>
                  <a:schemeClr val="lt1"/>
                </a:solidFill>
              </a:defRPr>
            </a:lvl6pPr>
            <a:lvl7pPr marL="3200400" lvl="6" indent="-349250" rtl="0">
              <a:spcBef>
                <a:spcPts val="2100"/>
              </a:spcBef>
              <a:spcAft>
                <a:spcPts val="0"/>
              </a:spcAft>
              <a:buClr>
                <a:schemeClr val="lt1"/>
              </a:buClr>
              <a:buSzPts val="1900"/>
              <a:buChar char="●"/>
              <a:defRPr>
                <a:solidFill>
                  <a:schemeClr val="lt1"/>
                </a:solidFill>
              </a:defRPr>
            </a:lvl7pPr>
            <a:lvl8pPr marL="3657600" lvl="7" indent="-349250" rtl="0">
              <a:spcBef>
                <a:spcPts val="2100"/>
              </a:spcBef>
              <a:spcAft>
                <a:spcPts val="0"/>
              </a:spcAft>
              <a:buClr>
                <a:schemeClr val="lt1"/>
              </a:buClr>
              <a:buSzPts val="1900"/>
              <a:buChar char="○"/>
              <a:defRPr>
                <a:solidFill>
                  <a:schemeClr val="lt1"/>
                </a:solidFill>
              </a:defRPr>
            </a:lvl8pPr>
            <a:lvl9pPr marL="4114800" lvl="8" indent="-349250" rtl="0">
              <a:spcBef>
                <a:spcPts val="2100"/>
              </a:spcBef>
              <a:spcAft>
                <a:spcPts val="2100"/>
              </a:spcAft>
              <a:buClr>
                <a:schemeClr val="lt1"/>
              </a:buClr>
              <a:buSzPts val="1900"/>
              <a:buChar char="■"/>
              <a:defRPr>
                <a:solidFill>
                  <a:schemeClr val="lt1"/>
                </a:solidFill>
              </a:defRPr>
            </a:lvl9pPr>
          </a:lstStyle>
          <a:p>
            <a:endParaRPr/>
          </a:p>
        </p:txBody>
      </p:sp>
      <p:sp>
        <p:nvSpPr>
          <p:cNvPr id="38" name="Google Shape;38;p9"/>
          <p:cNvSpPr txBox="1">
            <a:spLocks noGrp="1"/>
          </p:cNvSpPr>
          <p:nvPr>
            <p:ph type="title"/>
          </p:nvPr>
        </p:nvSpPr>
        <p:spPr>
          <a:xfrm>
            <a:off x="1251333" y="593367"/>
            <a:ext cx="42984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0"/>
          <p:cNvSpPr txBox="1">
            <a:spLocks noGrp="1"/>
          </p:cNvSpPr>
          <p:nvPr>
            <p:ph type="title"/>
          </p:nvPr>
        </p:nvSpPr>
        <p:spPr>
          <a:xfrm>
            <a:off x="1251333" y="593367"/>
            <a:ext cx="7647600" cy="1255200"/>
          </a:xfrm>
          <a:prstGeom prst="rect">
            <a:avLst/>
          </a:prstGeom>
        </p:spPr>
        <p:txBody>
          <a:bodyPr spcFirstLastPara="1" wrap="square" lIns="121900" tIns="121900" rIns="121900" bIns="121900" anchor="t" anchorCtr="0">
            <a:noAutofit/>
          </a:bodyPr>
          <a:lstStyle>
            <a:lvl1pPr lvl="0" rtl="0">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3700"/>
              <a:buNone/>
              <a:defRPr>
                <a:solidFill>
                  <a:schemeClr val="lt1"/>
                </a:solidFill>
              </a:defRPr>
            </a:lvl2pPr>
            <a:lvl3pPr lvl="2" rtl="0">
              <a:spcBef>
                <a:spcPts val="0"/>
              </a:spcBef>
              <a:spcAft>
                <a:spcPts val="0"/>
              </a:spcAft>
              <a:buClr>
                <a:schemeClr val="lt1"/>
              </a:buClr>
              <a:buSzPts val="3700"/>
              <a:buNone/>
              <a:defRPr>
                <a:solidFill>
                  <a:schemeClr val="lt1"/>
                </a:solidFill>
              </a:defRPr>
            </a:lvl3pPr>
            <a:lvl4pPr lvl="3" rtl="0">
              <a:spcBef>
                <a:spcPts val="0"/>
              </a:spcBef>
              <a:spcAft>
                <a:spcPts val="0"/>
              </a:spcAft>
              <a:buClr>
                <a:schemeClr val="lt1"/>
              </a:buClr>
              <a:buSzPts val="3700"/>
              <a:buNone/>
              <a:defRPr>
                <a:solidFill>
                  <a:schemeClr val="lt1"/>
                </a:solidFill>
              </a:defRPr>
            </a:lvl4pPr>
            <a:lvl5pPr lvl="4" rtl="0">
              <a:spcBef>
                <a:spcPts val="0"/>
              </a:spcBef>
              <a:spcAft>
                <a:spcPts val="0"/>
              </a:spcAft>
              <a:buClr>
                <a:schemeClr val="lt1"/>
              </a:buClr>
              <a:buSzPts val="3700"/>
              <a:buNone/>
              <a:defRPr>
                <a:solidFill>
                  <a:schemeClr val="lt1"/>
                </a:solidFill>
              </a:defRPr>
            </a:lvl5pPr>
            <a:lvl6pPr lvl="5" rtl="0">
              <a:spcBef>
                <a:spcPts val="0"/>
              </a:spcBef>
              <a:spcAft>
                <a:spcPts val="0"/>
              </a:spcAft>
              <a:buClr>
                <a:schemeClr val="lt1"/>
              </a:buClr>
              <a:buSzPts val="3700"/>
              <a:buNone/>
              <a:defRPr>
                <a:solidFill>
                  <a:schemeClr val="lt1"/>
                </a:solidFill>
              </a:defRPr>
            </a:lvl6pPr>
            <a:lvl7pPr lvl="6" rtl="0">
              <a:spcBef>
                <a:spcPts val="0"/>
              </a:spcBef>
              <a:spcAft>
                <a:spcPts val="0"/>
              </a:spcAft>
              <a:buClr>
                <a:schemeClr val="lt1"/>
              </a:buClr>
              <a:buSzPts val="3700"/>
              <a:buNone/>
              <a:defRPr>
                <a:solidFill>
                  <a:schemeClr val="lt1"/>
                </a:solidFill>
              </a:defRPr>
            </a:lvl7pPr>
            <a:lvl8pPr lvl="7" rtl="0">
              <a:spcBef>
                <a:spcPts val="0"/>
              </a:spcBef>
              <a:spcAft>
                <a:spcPts val="0"/>
              </a:spcAft>
              <a:buClr>
                <a:schemeClr val="lt1"/>
              </a:buClr>
              <a:buSzPts val="3700"/>
              <a:buNone/>
              <a:defRPr>
                <a:solidFill>
                  <a:schemeClr val="lt1"/>
                </a:solidFill>
              </a:defRPr>
            </a:lvl8pPr>
            <a:lvl9pPr lvl="8" rtl="0">
              <a:spcBef>
                <a:spcPts val="0"/>
              </a:spcBef>
              <a:spcAft>
                <a:spcPts val="0"/>
              </a:spcAft>
              <a:buClr>
                <a:schemeClr val="lt1"/>
              </a:buClr>
              <a:buSzPts val="37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rtl="0">
              <a:spcBef>
                <a:spcPts val="0"/>
              </a:spcBef>
              <a:spcAft>
                <a:spcPts val="0"/>
              </a:spcAft>
              <a:buClr>
                <a:schemeClr val="lt1"/>
              </a:buClr>
              <a:buSzPts val="3700"/>
              <a:buFont typeface="Montserrat ExtraBold"/>
              <a:buNone/>
              <a:defRPr sz="3700">
                <a:solidFill>
                  <a:schemeClr val="lt1"/>
                </a:solidFill>
                <a:latin typeface="Montserrat ExtraBold"/>
                <a:ea typeface="Montserrat ExtraBold"/>
                <a:cs typeface="Montserrat ExtraBold"/>
                <a:sym typeface="Montserrat ExtraBold"/>
              </a:defRPr>
            </a:lvl1pPr>
            <a:lvl2pPr lvl="1"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2pPr>
            <a:lvl3pPr lvl="2"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3pPr>
            <a:lvl4pPr lvl="3"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4pPr>
            <a:lvl5pPr lvl="4"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5pPr>
            <a:lvl6pPr lvl="5"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6pPr>
            <a:lvl7pPr lvl="6"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7pPr>
            <a:lvl8pPr lvl="7"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8pPr>
            <a:lvl9pPr lvl="8" rtl="0">
              <a:spcBef>
                <a:spcPts val="0"/>
              </a:spcBef>
              <a:spcAft>
                <a:spcPts val="0"/>
              </a:spcAft>
              <a:buClr>
                <a:schemeClr val="dk1"/>
              </a:buClr>
              <a:buSzPts val="3700"/>
              <a:buFont typeface="Montserrat"/>
              <a:buNone/>
              <a:defRPr sz="3700">
                <a:solidFill>
                  <a:schemeClr val="dk1"/>
                </a:solidFill>
                <a:latin typeface="Montserrat"/>
                <a:ea typeface="Montserrat"/>
                <a:cs typeface="Montserrat"/>
                <a:sym typeface="Montserrat"/>
              </a:defRPr>
            </a:lvl9pPr>
          </a:lstStyle>
          <a:p>
            <a:endParaRPr/>
          </a:p>
        </p:txBody>
      </p:sp>
      <p:sp>
        <p:nvSpPr>
          <p:cNvPr id="11" name="Google Shape;11;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81000" rtl="0">
              <a:lnSpc>
                <a:spcPct val="100000"/>
              </a:lnSpc>
              <a:spcBef>
                <a:spcPts val="0"/>
              </a:spcBef>
              <a:spcAft>
                <a:spcPts val="0"/>
              </a:spcAft>
              <a:buClr>
                <a:schemeClr val="dk2"/>
              </a:buClr>
              <a:buSzPts val="2400"/>
              <a:buFont typeface="Montserrat"/>
              <a:buChar char="●"/>
              <a:defRPr sz="2400">
                <a:solidFill>
                  <a:schemeClr val="dk2"/>
                </a:solidFill>
                <a:latin typeface="Montserrat"/>
                <a:ea typeface="Montserrat"/>
                <a:cs typeface="Montserrat"/>
                <a:sym typeface="Montserrat"/>
              </a:defRPr>
            </a:lvl1pPr>
            <a:lvl2pPr marL="914400" lvl="1"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2pPr>
            <a:lvl3pPr marL="1371600" lvl="2"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3pPr>
            <a:lvl4pPr marL="1828800" lvl="3"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4pPr>
            <a:lvl5pPr marL="2286000" lvl="4"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5pPr>
            <a:lvl6pPr marL="2743200" lvl="5"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6pPr>
            <a:lvl7pPr marL="3200400" lvl="6"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7pPr>
            <a:lvl8pPr marL="3657600" lvl="7" indent="-349250" rtl="0">
              <a:lnSpc>
                <a:spcPct val="100000"/>
              </a:lnSpc>
              <a:spcBef>
                <a:spcPts val="2100"/>
              </a:spcBef>
              <a:spcAft>
                <a:spcPts val="0"/>
              </a:spcAft>
              <a:buClr>
                <a:schemeClr val="dk2"/>
              </a:buClr>
              <a:buSzPts val="1900"/>
              <a:buFont typeface="Montserrat"/>
              <a:buChar char="○"/>
              <a:defRPr sz="1900">
                <a:solidFill>
                  <a:schemeClr val="dk2"/>
                </a:solidFill>
                <a:latin typeface="Montserrat"/>
                <a:ea typeface="Montserrat"/>
                <a:cs typeface="Montserrat"/>
                <a:sym typeface="Montserrat"/>
              </a:defRPr>
            </a:lvl8pPr>
            <a:lvl9pPr marL="4114800" lvl="8" indent="-349250" rtl="0">
              <a:lnSpc>
                <a:spcPct val="100000"/>
              </a:lnSpc>
              <a:spcBef>
                <a:spcPts val="2100"/>
              </a:spcBef>
              <a:spcAft>
                <a:spcPts val="2100"/>
              </a:spcAft>
              <a:buClr>
                <a:schemeClr val="dk2"/>
              </a:buClr>
              <a:buSzPts val="1900"/>
              <a:buFont typeface="Montserrat"/>
              <a:buChar char="■"/>
              <a:defRPr sz="1900">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59" r:id="rId11"/>
    <p:sldLayoutId id="2147483660"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1" r:id="rId31"/>
    <p:sldLayoutId id="2147483682" r:id="rId32"/>
    <p:sldLayoutId id="2147483683" r:id="rId33"/>
    <p:sldLayoutId id="2147483687" r:id="rId34"/>
  </p:sldLayoutIdLst>
  <mc:AlternateContent xmlns:mc="http://schemas.openxmlformats.org/markup-compatibility/2006" xmlns:p14="http://schemas.microsoft.com/office/powerpoint/2010/main">
    <mc:Choice Requires="p14">
      <p:transition spd="slow" p14:dur="2300">
        <p:push dir="r"/>
      </p:transition>
    </mc:Choice>
    <mc:Fallback xmlns="">
      <p:transition spd="slow">
        <p:push dir="r"/>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hyperlink" Target="https://ieeexplore.ieee.org/abstract/document/9314886/"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hyperlink" Target="https://dl.acm.org/doi/abs/10.1145/3410404.3414235?casa_token=t1-Mq6Zps3EAAAAA:fXrC0s8-DVhEvrhwGG3FKEkd7-wiU5qKSHVkX8i2mD8DMNRn7141yK-LKLsqxS4VcEF2i2WbxSgPEaw" TargetMode="External"/><Relationship Id="rId4" Type="http://schemas.openxmlformats.org/officeDocument/2006/relationships/hyperlink" Target="https://ieeexplore.ieee.org/abstract/document/8638573/"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ieeexplore.ieee.org/abstract/document/8490422"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hyperlink" Target="https://ieeexplore.ieee.org/abstract/document/9231552" TargetMode="External"/><Relationship Id="rId4" Type="http://schemas.openxmlformats.org/officeDocument/2006/relationships/hyperlink" Target="https://ieeexplore.ieee.org/abstract/document/9231670"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arxiv.org/abs/2103.06431"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hyperlink" Target="https://www.researchgate.net/publication/224206784_Reinforcement_Learning_in_First_Person_Shooter_Games?enrichId=rgreq-bc4297ecb9609ccba2d92e906b44a8e3-XXX&amp;enrichSource=Y292ZXJQYWdlOzIyNDIwNjc4NDtBUzoxMDM0NjE4NjU2NTYzMjNAMTQwMTY3ODYzOTI2MQ%3D%3D&amp;el=1_x_3&amp;_esc=publicationCoverPdf" TargetMode="External"/><Relationship Id="rId4" Type="http://schemas.openxmlformats.org/officeDocument/2006/relationships/hyperlink" Target="https://www.researchgate.net/publication/328307928_Human-Like_Playtesting_with_Deep_Learning?enrichId=rgreq-4ad3bc497418ddfe2a59011e915715e0-XXX&amp;enrichSource=Y292ZXJQYWdlOzMyODMwNzkyODtBUzo2ODQ4ODE5NjUyMjgwMzhAMTU0MDI5OTk5MzQzMA%3D%3D&amp;el=1_x_3&amp;_esc=publicationCoverPdf"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42"/>
          <p:cNvSpPr/>
          <p:nvPr/>
        </p:nvSpPr>
        <p:spPr>
          <a:xfrm>
            <a:off x="1623875" y="471425"/>
            <a:ext cx="8368500" cy="859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800" dirty="0">
                <a:solidFill>
                  <a:schemeClr val="lt1"/>
                </a:solidFill>
              </a:rPr>
              <a:t>UE20CS302 – Machine Intelligence</a:t>
            </a:r>
            <a:endParaRPr sz="1800" dirty="0">
              <a:solidFill>
                <a:schemeClr val="lt1"/>
              </a:solidFill>
            </a:endParaRPr>
          </a:p>
          <a:p>
            <a:pPr marL="0" marR="0" lvl="0" indent="0" algn="ctr" rtl="0">
              <a:lnSpc>
                <a:spcPct val="100000"/>
              </a:lnSpc>
              <a:spcBef>
                <a:spcPts val="0"/>
              </a:spcBef>
              <a:spcAft>
                <a:spcPts val="0"/>
              </a:spcAft>
              <a:buNone/>
            </a:pPr>
            <a:endParaRPr sz="1800" dirty="0">
              <a:solidFill>
                <a:schemeClr val="lt1"/>
              </a:solidFill>
            </a:endParaRPr>
          </a:p>
          <a:p>
            <a:pPr marL="0" marR="0" lvl="0" indent="0" algn="ctr" rtl="0">
              <a:lnSpc>
                <a:spcPct val="100000"/>
              </a:lnSpc>
              <a:spcBef>
                <a:spcPts val="0"/>
              </a:spcBef>
              <a:spcAft>
                <a:spcPts val="0"/>
              </a:spcAft>
              <a:buClr>
                <a:srgbClr val="000000"/>
              </a:buClr>
              <a:buSzPts val="3200"/>
              <a:buFont typeface="Arial"/>
              <a:buNone/>
            </a:pPr>
            <a:r>
              <a:rPr lang="en-US" sz="1800" dirty="0">
                <a:solidFill>
                  <a:schemeClr val="lt1"/>
                </a:solidFill>
              </a:rPr>
              <a:t>Mini Project</a:t>
            </a:r>
            <a:endParaRPr sz="1800" dirty="0">
              <a:solidFill>
                <a:schemeClr val="lt1"/>
              </a:solidFill>
            </a:endParaRPr>
          </a:p>
        </p:txBody>
      </p:sp>
      <p:sp>
        <p:nvSpPr>
          <p:cNvPr id="182" name="Google Shape;182;p42"/>
          <p:cNvSpPr txBox="1"/>
          <p:nvPr/>
        </p:nvSpPr>
        <p:spPr>
          <a:xfrm>
            <a:off x="1828800" y="3733800"/>
            <a:ext cx="9093900" cy="2186700"/>
          </a:xfrm>
          <a:prstGeom prst="rect">
            <a:avLst/>
          </a:prstGeom>
          <a:noFill/>
          <a:ln>
            <a:noFill/>
          </a:ln>
        </p:spPr>
        <p:txBody>
          <a:bodyPr spcFirstLastPara="1" wrap="square" lIns="91425" tIns="45700" rIns="91425" bIns="45700" anchor="t" anchorCtr="0">
            <a:noAutofit/>
          </a:bodyPr>
          <a:lstStyle/>
          <a:p>
            <a:pPr>
              <a:buSzPts val="2400"/>
            </a:pPr>
            <a:r>
              <a:rPr lang="en-US" sz="2400" i="0" u="none" strike="noStrike" cap="none" dirty="0">
                <a:solidFill>
                  <a:srgbClr val="FFD966"/>
                </a:solidFill>
                <a:latin typeface="Calibri"/>
                <a:ea typeface="Calibri"/>
                <a:cs typeface="Calibri"/>
                <a:sym typeface="Calibri"/>
              </a:rPr>
              <a:t>Project Title:</a:t>
            </a:r>
            <a:r>
              <a:rPr lang="en-US" sz="2400" dirty="0">
                <a:solidFill>
                  <a:srgbClr val="FFD966"/>
                </a:solidFill>
                <a:latin typeface="Calibri"/>
                <a:ea typeface="Calibri"/>
                <a:cs typeface="Calibri"/>
                <a:sym typeface="Calibri"/>
              </a:rPr>
              <a:t> Train AI to Play Game</a:t>
            </a:r>
            <a:endParaRPr lang="en-US" sz="2400" dirty="0">
              <a:solidFill>
                <a:srgbClr val="FFD966"/>
              </a:solidFill>
              <a:latin typeface="Calibri"/>
              <a:ea typeface="Calibri"/>
              <a:cs typeface="Calibri"/>
            </a:endParaRPr>
          </a:p>
          <a:p>
            <a:pPr>
              <a:buSzPts val="2400"/>
            </a:pPr>
            <a:r>
              <a:rPr lang="en-US" sz="2400" dirty="0">
                <a:solidFill>
                  <a:srgbClr val="FFD966"/>
                </a:solidFill>
                <a:latin typeface="Calibri"/>
                <a:ea typeface="Calibri"/>
                <a:cs typeface="Calibri"/>
                <a:sym typeface="Calibri"/>
              </a:rPr>
              <a:t>Team No: 3</a:t>
            </a:r>
            <a:endParaRPr lang="en-US" sz="2400" i="0" u="none" strike="noStrike" cap="none" dirty="0">
              <a:solidFill>
                <a:srgbClr val="FFD966"/>
              </a:solidFill>
              <a:latin typeface="Calibri"/>
              <a:ea typeface="Calibri"/>
              <a:cs typeface="Calibri"/>
            </a:endParaRPr>
          </a:p>
          <a:p>
            <a:pPr>
              <a:buSzPts val="2400"/>
            </a:pPr>
            <a:r>
              <a:rPr lang="en-US" sz="2400" i="0" u="none" strike="noStrike" cap="none" dirty="0">
                <a:solidFill>
                  <a:srgbClr val="FFD966"/>
                </a:solidFill>
                <a:latin typeface="Calibri"/>
                <a:ea typeface="Calibri"/>
                <a:cs typeface="Calibri"/>
                <a:sym typeface="Calibri"/>
              </a:rPr>
              <a:t>Project Guide :</a:t>
            </a:r>
            <a:r>
              <a:rPr lang="en-US" sz="2400" dirty="0">
                <a:solidFill>
                  <a:srgbClr val="FFD966"/>
                </a:solidFill>
                <a:latin typeface="Calibri"/>
                <a:ea typeface="Calibri"/>
                <a:cs typeface="Calibri"/>
                <a:sym typeface="Calibri"/>
              </a:rPr>
              <a:t> </a:t>
            </a:r>
            <a:r>
              <a:rPr lang="en-US" sz="2400" i="0" u="none" strike="noStrike" cap="none" dirty="0">
                <a:solidFill>
                  <a:srgbClr val="FFD966"/>
                </a:solidFill>
                <a:latin typeface="Calibri"/>
                <a:ea typeface="Calibri"/>
                <a:cs typeface="Calibri"/>
                <a:sym typeface="Calibri"/>
              </a:rPr>
              <a:t> Dr. Pooja Agarwal</a:t>
            </a:r>
            <a:endParaRPr lang="en-US" sz="2400" i="0" u="none" strike="noStrike" cap="none" dirty="0">
              <a:solidFill>
                <a:srgbClr val="FFD966"/>
              </a:solidFill>
              <a:latin typeface="Calibri"/>
              <a:ea typeface="Calibri"/>
              <a:cs typeface="Calibri"/>
            </a:endParaRPr>
          </a:p>
          <a:p>
            <a:pPr>
              <a:buSzPts val="2400"/>
            </a:pPr>
            <a:r>
              <a:rPr lang="en-US" sz="2400" i="0" u="none" strike="noStrike" cap="none" dirty="0">
                <a:solidFill>
                  <a:srgbClr val="FFD966"/>
                </a:solidFill>
                <a:latin typeface="Calibri"/>
                <a:ea typeface="Calibri"/>
                <a:cs typeface="Calibri"/>
                <a:sym typeface="Calibri"/>
              </a:rPr>
              <a:t>Project Team</a:t>
            </a:r>
            <a:r>
              <a:rPr lang="en-US" sz="2400" dirty="0">
                <a:solidFill>
                  <a:srgbClr val="FFD966"/>
                </a:solidFill>
                <a:latin typeface="Calibri"/>
                <a:ea typeface="Calibri"/>
                <a:cs typeface="Calibri"/>
                <a:sym typeface="Calibri"/>
              </a:rPr>
              <a:t> </a:t>
            </a:r>
            <a:r>
              <a:rPr lang="en-US" sz="2400" i="0" u="none" strike="noStrike" cap="none" dirty="0">
                <a:solidFill>
                  <a:srgbClr val="FFD966"/>
                </a:solidFill>
                <a:latin typeface="Calibri"/>
                <a:ea typeface="Calibri"/>
                <a:cs typeface="Calibri"/>
                <a:sym typeface="Calibri"/>
              </a:rPr>
              <a:t> </a:t>
            </a:r>
            <a:r>
              <a:rPr lang="en-US" sz="2400" dirty="0">
                <a:solidFill>
                  <a:srgbClr val="FFD966"/>
                </a:solidFill>
                <a:latin typeface="Calibri"/>
                <a:ea typeface="Calibri"/>
                <a:cs typeface="Calibri"/>
                <a:sym typeface="Calibri"/>
              </a:rPr>
              <a:t>with SRNs : </a:t>
            </a:r>
          </a:p>
          <a:p>
            <a:pPr>
              <a:buSzPts val="2400"/>
            </a:pPr>
            <a:endParaRPr lang="en-US" sz="2400" dirty="0">
              <a:solidFill>
                <a:srgbClr val="FFD966"/>
              </a:solidFill>
              <a:latin typeface="Calibri"/>
              <a:ea typeface="Calibri"/>
              <a:cs typeface="Calibri"/>
              <a:sym typeface="Calibri"/>
            </a:endParaRPr>
          </a:p>
        </p:txBody>
      </p:sp>
      <p:sp>
        <p:nvSpPr>
          <p:cNvPr id="183" name="Google Shape;183;p42"/>
          <p:cNvSpPr txBox="1">
            <a:spLocks noGrp="1"/>
          </p:cNvSpPr>
          <p:nvPr>
            <p:ph type="ctrTitle"/>
          </p:nvPr>
        </p:nvSpPr>
        <p:spPr>
          <a:xfrm>
            <a:off x="1974275" y="2600125"/>
            <a:ext cx="7667700" cy="859500"/>
          </a:xfrm>
          <a:prstGeom prst="rect">
            <a:avLst/>
          </a:prstGeom>
        </p:spPr>
        <p:txBody>
          <a:bodyPr spcFirstLastPara="1" wrap="square" lIns="121900" tIns="121900" rIns="121900" bIns="121900" anchor="b" anchorCtr="0">
            <a:noAutofit/>
          </a:bodyPr>
          <a:lstStyle/>
          <a:p>
            <a:r>
              <a:rPr lang="en-US" sz="4400" dirty="0"/>
              <a:t>Project Title</a:t>
            </a:r>
            <a:endParaRPr lang="en-US" dirty="0"/>
          </a:p>
        </p:txBody>
      </p:sp>
      <p:graphicFrame>
        <p:nvGraphicFramePr>
          <p:cNvPr id="4" name="Table 3">
            <a:extLst>
              <a:ext uri="{FF2B5EF4-FFF2-40B4-BE49-F238E27FC236}">
                <a16:creationId xmlns:a16="http://schemas.microsoft.com/office/drawing/2014/main" id="{A6EF650A-1472-4B32-97C3-2BE1DED7A96B}"/>
              </a:ext>
            </a:extLst>
          </p:cNvPr>
          <p:cNvGraphicFramePr>
            <a:graphicFrameLocks noGrp="1"/>
          </p:cNvGraphicFramePr>
          <p:nvPr>
            <p:extLst>
              <p:ext uri="{D42A27DB-BD31-4B8C-83A1-F6EECF244321}">
                <p14:modId xmlns:p14="http://schemas.microsoft.com/office/powerpoint/2010/main" val="3557340664"/>
              </p:ext>
            </p:extLst>
          </p:nvPr>
        </p:nvGraphicFramePr>
        <p:xfrm>
          <a:off x="1828800" y="5292644"/>
          <a:ext cx="4534678" cy="1257300"/>
        </p:xfrm>
        <a:graphic>
          <a:graphicData uri="http://schemas.openxmlformats.org/drawingml/2006/table">
            <a:tbl>
              <a:tblPr/>
              <a:tblGrid>
                <a:gridCol w="2267339">
                  <a:extLst>
                    <a:ext uri="{9D8B030D-6E8A-4147-A177-3AD203B41FA5}">
                      <a16:colId xmlns:a16="http://schemas.microsoft.com/office/drawing/2014/main" val="2728927807"/>
                    </a:ext>
                  </a:extLst>
                </a:gridCol>
                <a:gridCol w="2267339">
                  <a:extLst>
                    <a:ext uri="{9D8B030D-6E8A-4147-A177-3AD203B41FA5}">
                      <a16:colId xmlns:a16="http://schemas.microsoft.com/office/drawing/2014/main" val="3205906841"/>
                    </a:ext>
                  </a:extLst>
                </a:gridCol>
              </a:tblGrid>
              <a:tr h="364644">
                <a:tc>
                  <a:txBody>
                    <a:bodyPr/>
                    <a:lstStyle/>
                    <a:p>
                      <a:pPr algn="ctr" rtl="0" fontAlgn="ctr">
                        <a:spcBef>
                          <a:spcPts val="0"/>
                        </a:spcBef>
                        <a:spcAft>
                          <a:spcPts val="0"/>
                        </a:spcAft>
                      </a:pPr>
                      <a:r>
                        <a:rPr lang="en-IN" sz="1500" b="0" i="0" u="none" strike="noStrike" dirty="0">
                          <a:solidFill>
                            <a:srgbClr val="FFD966"/>
                          </a:solidFill>
                          <a:effectLst/>
                          <a:latin typeface="Calibri" panose="020F0502020204030204" pitchFamily="34" charset="0"/>
                          <a:ea typeface="Calibri" panose="020F0502020204030204" pitchFamily="34" charset="0"/>
                          <a:cs typeface="Calibri" panose="020F0502020204030204" pitchFamily="34" charset="0"/>
                        </a:rPr>
                        <a:t>Arunvenkat C A</a:t>
                      </a:r>
                      <a:endParaRPr lang="en-IN" dirty="0">
                        <a:solidFill>
                          <a:srgbClr val="FFD966"/>
                        </a:solidFill>
                        <a:effectLst/>
                        <a:latin typeface="Calibri" panose="020F0502020204030204" pitchFamily="34" charset="0"/>
                        <a:ea typeface="Calibri" panose="020F0502020204030204" pitchFamily="34" charset="0"/>
                        <a:cs typeface="Calibri" panose="020F0502020204030204" pitchFamily="34" charset="0"/>
                      </a:endParaRPr>
                    </a:p>
                  </a:txBody>
                  <a:tcPr marL="95250" marR="95250" marT="95250" marB="952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en-IN" sz="1500" b="0" i="0" u="none" strike="noStrike">
                          <a:solidFill>
                            <a:srgbClr val="FFD966"/>
                          </a:solidFill>
                          <a:effectLst/>
                          <a:latin typeface="Calibri" panose="020F0502020204030204" pitchFamily="34" charset="0"/>
                          <a:ea typeface="Calibri" panose="020F0502020204030204" pitchFamily="34" charset="0"/>
                          <a:cs typeface="Calibri" panose="020F0502020204030204" pitchFamily="34" charset="0"/>
                        </a:rPr>
                        <a:t>PES2UG20CS068</a:t>
                      </a:r>
                      <a:endParaRPr lang="en-IN">
                        <a:solidFill>
                          <a:srgbClr val="FFD966"/>
                        </a:solidFill>
                        <a:effectLst/>
                        <a:latin typeface="Calibri" panose="020F0502020204030204" pitchFamily="34" charset="0"/>
                        <a:ea typeface="Calibri" panose="020F0502020204030204" pitchFamily="34" charset="0"/>
                        <a:cs typeface="Calibri" panose="020F0502020204030204" pitchFamily="34" charset="0"/>
                      </a:endParaRPr>
                    </a:p>
                  </a:txBody>
                  <a:tcPr marL="95250" marR="95250" marT="95250" marB="952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849070786"/>
                  </a:ext>
                </a:extLst>
              </a:tr>
              <a:tr h="364644">
                <a:tc>
                  <a:txBody>
                    <a:bodyPr/>
                    <a:lstStyle/>
                    <a:p>
                      <a:pPr algn="ctr" rtl="0" fontAlgn="ctr">
                        <a:spcBef>
                          <a:spcPts val="0"/>
                        </a:spcBef>
                        <a:spcAft>
                          <a:spcPts val="0"/>
                        </a:spcAft>
                      </a:pPr>
                      <a:r>
                        <a:rPr lang="en-IN" sz="1500" b="0" i="0" u="none" strike="noStrike" dirty="0">
                          <a:solidFill>
                            <a:srgbClr val="FFD966"/>
                          </a:solidFill>
                          <a:effectLst/>
                          <a:latin typeface="Calibri" panose="020F0502020204030204" pitchFamily="34" charset="0"/>
                          <a:ea typeface="Calibri" panose="020F0502020204030204" pitchFamily="34" charset="0"/>
                          <a:cs typeface="Calibri" panose="020F0502020204030204" pitchFamily="34" charset="0"/>
                        </a:rPr>
                        <a:t>Ashutosh Routray</a:t>
                      </a:r>
                      <a:endParaRPr lang="en-IN" dirty="0">
                        <a:solidFill>
                          <a:srgbClr val="FFD966"/>
                        </a:solidFill>
                        <a:effectLst/>
                        <a:latin typeface="Calibri" panose="020F0502020204030204" pitchFamily="34" charset="0"/>
                        <a:ea typeface="Calibri" panose="020F0502020204030204" pitchFamily="34" charset="0"/>
                        <a:cs typeface="Calibri" panose="020F0502020204030204" pitchFamily="34" charset="0"/>
                      </a:endParaRPr>
                    </a:p>
                  </a:txBody>
                  <a:tcPr marL="95250" marR="95250" marT="95250" marB="952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en-IN" sz="1500" b="0" i="0" u="none" strike="noStrike" dirty="0">
                          <a:solidFill>
                            <a:srgbClr val="FFD966"/>
                          </a:solidFill>
                          <a:effectLst/>
                          <a:latin typeface="Calibri" panose="020F0502020204030204" pitchFamily="34" charset="0"/>
                          <a:ea typeface="Calibri" panose="020F0502020204030204" pitchFamily="34" charset="0"/>
                          <a:cs typeface="Calibri" panose="020F0502020204030204" pitchFamily="34" charset="0"/>
                        </a:rPr>
                        <a:t>PES2UG20CS072</a:t>
                      </a:r>
                      <a:endParaRPr lang="en-IN" dirty="0">
                        <a:solidFill>
                          <a:srgbClr val="FFD966"/>
                        </a:solidFill>
                        <a:effectLst/>
                        <a:latin typeface="Calibri" panose="020F0502020204030204" pitchFamily="34" charset="0"/>
                        <a:ea typeface="Calibri" panose="020F0502020204030204" pitchFamily="34" charset="0"/>
                        <a:cs typeface="Calibri" panose="020F0502020204030204" pitchFamily="34" charset="0"/>
                      </a:endParaRPr>
                    </a:p>
                  </a:txBody>
                  <a:tcPr marL="95250" marR="95250" marT="95250" marB="952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528919824"/>
                  </a:ext>
                </a:extLst>
              </a:tr>
              <a:tr h="364644">
                <a:tc>
                  <a:txBody>
                    <a:bodyPr/>
                    <a:lstStyle/>
                    <a:p>
                      <a:pPr algn="ctr" rtl="0" fontAlgn="ctr">
                        <a:spcBef>
                          <a:spcPts val="0"/>
                        </a:spcBef>
                        <a:spcAft>
                          <a:spcPts val="0"/>
                        </a:spcAft>
                      </a:pPr>
                      <a:r>
                        <a:rPr lang="de-DE" sz="1500" b="0" i="0" u="none" strike="noStrike">
                          <a:solidFill>
                            <a:srgbClr val="FFD966"/>
                          </a:solidFill>
                          <a:effectLst/>
                          <a:latin typeface="Calibri" panose="020F0502020204030204" pitchFamily="34" charset="0"/>
                          <a:ea typeface="Calibri" panose="020F0502020204030204" pitchFamily="34" charset="0"/>
                          <a:cs typeface="Calibri" panose="020F0502020204030204" pitchFamily="34" charset="0"/>
                        </a:rPr>
                        <a:t>C V Eswar sai Reddy</a:t>
                      </a:r>
                      <a:endParaRPr lang="de-DE">
                        <a:solidFill>
                          <a:srgbClr val="FFD966"/>
                        </a:solidFill>
                        <a:effectLst/>
                        <a:latin typeface="Calibri" panose="020F0502020204030204" pitchFamily="34" charset="0"/>
                        <a:ea typeface="Calibri" panose="020F0502020204030204" pitchFamily="34" charset="0"/>
                        <a:cs typeface="Calibri" panose="020F0502020204030204" pitchFamily="34" charset="0"/>
                      </a:endParaRPr>
                    </a:p>
                  </a:txBody>
                  <a:tcPr marL="95250" marR="95250" marT="95250" marB="952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ctr" rtl="0" fontAlgn="ctr">
                        <a:spcBef>
                          <a:spcPts val="0"/>
                        </a:spcBef>
                        <a:spcAft>
                          <a:spcPts val="0"/>
                        </a:spcAft>
                      </a:pPr>
                      <a:r>
                        <a:rPr lang="en-IN" sz="1500" b="0" i="0" u="none" strike="noStrike" dirty="0">
                          <a:solidFill>
                            <a:srgbClr val="FFD966"/>
                          </a:solidFill>
                          <a:effectLst/>
                          <a:latin typeface="Calibri" panose="020F0502020204030204" pitchFamily="34" charset="0"/>
                          <a:ea typeface="Calibri" panose="020F0502020204030204" pitchFamily="34" charset="0"/>
                          <a:cs typeface="Calibri" panose="020F0502020204030204" pitchFamily="34" charset="0"/>
                        </a:rPr>
                        <a:t>PES2UG20CS096</a:t>
                      </a:r>
                      <a:endParaRPr lang="en-IN" dirty="0">
                        <a:solidFill>
                          <a:srgbClr val="FFD966"/>
                        </a:solidFill>
                        <a:effectLst/>
                        <a:latin typeface="Calibri" panose="020F0502020204030204" pitchFamily="34" charset="0"/>
                        <a:ea typeface="Calibri" panose="020F0502020204030204" pitchFamily="34" charset="0"/>
                        <a:cs typeface="Calibri" panose="020F0502020204030204" pitchFamily="34" charset="0"/>
                      </a:endParaRPr>
                    </a:p>
                  </a:txBody>
                  <a:tcPr marL="95250" marR="95250" marT="95250" marB="95250" anchor="ctr">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244623478"/>
                  </a:ext>
                </a:extLst>
              </a:tr>
            </a:tbl>
          </a:graphicData>
        </a:graphic>
      </p:graphicFrame>
      <p:sp>
        <p:nvSpPr>
          <p:cNvPr id="5" name="Rectangle 2">
            <a:extLst>
              <a:ext uri="{FF2B5EF4-FFF2-40B4-BE49-F238E27FC236}">
                <a16:creationId xmlns:a16="http://schemas.microsoft.com/office/drawing/2014/main" id="{93C3F37A-5537-6F3D-8744-2E678F5F0199}"/>
              </a:ext>
            </a:extLst>
          </p:cNvPr>
          <p:cNvSpPr>
            <a:spLocks noChangeArrowheads="1"/>
          </p:cNvSpPr>
          <p:nvPr/>
        </p:nvSpPr>
        <p:spPr bwMode="auto">
          <a:xfrm>
            <a:off x="1828800" y="5292644"/>
            <a:ext cx="980598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43"/>
          <p:cNvSpPr/>
          <p:nvPr/>
        </p:nvSpPr>
        <p:spPr>
          <a:xfrm>
            <a:off x="3048000" y="1581155"/>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0" name="Google Shape;190;p43"/>
          <p:cNvSpPr txBox="1"/>
          <p:nvPr/>
        </p:nvSpPr>
        <p:spPr>
          <a:xfrm>
            <a:off x="442025" y="2209800"/>
            <a:ext cx="10226100" cy="41910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200"/>
              <a:buFont typeface="Arial"/>
              <a:buNone/>
            </a:pPr>
            <a:r>
              <a:rPr lang="en-US" sz="2000" b="0" i="0" u="none" strike="noStrike" cap="none" dirty="0">
                <a:solidFill>
                  <a:schemeClr val="accent1"/>
                </a:solidFill>
                <a:latin typeface="Calibri"/>
                <a:ea typeface="Calibri"/>
                <a:cs typeface="Calibri"/>
                <a:sym typeface="Calibri"/>
              </a:rPr>
              <a:t>The most common choice of implementation of difficulty in Al does not modify the way it thinks, but it rather changes variables in its actions, </a:t>
            </a:r>
            <a:r>
              <a:rPr lang="en-US" sz="2000" b="0" i="0" u="none" strike="noStrike" cap="none" dirty="0" err="1">
                <a:solidFill>
                  <a:schemeClr val="accent1"/>
                </a:solidFill>
                <a:latin typeface="Calibri"/>
                <a:ea typeface="Calibri"/>
                <a:cs typeface="Calibri"/>
                <a:sym typeface="Calibri"/>
              </a:rPr>
              <a:t>eg</a:t>
            </a:r>
            <a:r>
              <a:rPr lang="en-US" sz="2000" b="0" i="0" u="none" strike="noStrike" cap="none" dirty="0">
                <a:solidFill>
                  <a:schemeClr val="accent1"/>
                </a:solidFill>
                <a:latin typeface="Calibri"/>
                <a:ea typeface="Calibri"/>
                <a:cs typeface="Calibri"/>
                <a:sym typeface="Calibri"/>
              </a:rPr>
              <a:t>: reduced or increased precision and/or reaction time. This kind of implementation is transparent and does not help human players to feel the reality of the opposing or assisting units in a game </a:t>
            </a:r>
          </a:p>
          <a:p>
            <a:pPr marL="0" marR="0" lvl="0" indent="0" algn="just" rtl="0">
              <a:lnSpc>
                <a:spcPct val="100000"/>
              </a:lnSpc>
              <a:spcBef>
                <a:spcPts val="0"/>
              </a:spcBef>
              <a:spcAft>
                <a:spcPts val="0"/>
              </a:spcAft>
              <a:buClr>
                <a:schemeClr val="dk1"/>
              </a:buClr>
              <a:buSzPts val="2200"/>
              <a:buFont typeface="Arial"/>
              <a:buNone/>
            </a:pPr>
            <a:endParaRPr lang="en-US" sz="2000" b="0" i="0" u="none" strike="noStrike" cap="none" dirty="0">
              <a:solidFill>
                <a:schemeClr val="accent1"/>
              </a:solidFill>
              <a:latin typeface="Calibri"/>
              <a:ea typeface="Calibri"/>
              <a:cs typeface="Calibri"/>
              <a:sym typeface="Calibri"/>
            </a:endParaRPr>
          </a:p>
          <a:p>
            <a:pPr marL="0" marR="0" lvl="0" indent="0" algn="just" rtl="0">
              <a:lnSpc>
                <a:spcPct val="100000"/>
              </a:lnSpc>
              <a:spcBef>
                <a:spcPts val="0"/>
              </a:spcBef>
              <a:spcAft>
                <a:spcPts val="0"/>
              </a:spcAft>
              <a:buClr>
                <a:schemeClr val="dk1"/>
              </a:buClr>
              <a:buSzPts val="2200"/>
              <a:buFont typeface="Arial"/>
              <a:buNone/>
            </a:pPr>
            <a:r>
              <a:rPr lang="en-US" sz="2000" b="0" i="0" u="none" strike="noStrike" cap="none" dirty="0">
                <a:solidFill>
                  <a:schemeClr val="accent1"/>
                </a:solidFill>
                <a:latin typeface="Calibri"/>
                <a:ea typeface="Calibri"/>
                <a:cs typeface="Calibri"/>
                <a:sym typeface="Calibri"/>
              </a:rPr>
              <a:t>The players are rarely convinced that the Al is actually intelligent, with the belief that the computer-controlled units only work due to the fact that they have a cheating advantage by having access to otherwise hidden information within the game Al could be extremely expensive in terms of processing cycles and memory, so naturally in games the goal is not to recreate the human brain, but instead to mimic specific human behaviors with as little performance impact as possible</a:t>
            </a:r>
            <a:endParaRPr sz="2000" b="0" i="0" u="none" strike="noStrike" cap="none" dirty="0">
              <a:solidFill>
                <a:schemeClr val="accent1"/>
              </a:solidFill>
              <a:latin typeface="Calibri"/>
              <a:ea typeface="Calibri"/>
              <a:cs typeface="Calibri"/>
              <a:sym typeface="Calibri"/>
            </a:endParaRPr>
          </a:p>
        </p:txBody>
      </p:sp>
      <p:sp>
        <p:nvSpPr>
          <p:cNvPr id="191" name="Google Shape;191;p43"/>
          <p:cNvSpPr txBox="1"/>
          <p:nvPr/>
        </p:nvSpPr>
        <p:spPr>
          <a:xfrm>
            <a:off x="4191000" y="1143002"/>
            <a:ext cx="6477000" cy="461665"/>
          </a:xfrm>
          <a:prstGeom prst="rect">
            <a:avLst/>
          </a:prstGeom>
          <a:noFill/>
          <a:ln>
            <a:noFill/>
          </a:ln>
        </p:spPr>
        <p:txBody>
          <a:bodyPr spcFirstLastPara="1" wrap="square" lIns="91425" tIns="45700" rIns="91425" bIns="45700" anchor="t" anchorCtr="0">
            <a:spAutoFit/>
          </a:bodyPr>
          <a:lstStyle/>
          <a:p>
            <a:pPr marL="342891" marR="0" lvl="0" indent="-342891" algn="r" rtl="0">
              <a:lnSpc>
                <a:spcPct val="100000"/>
              </a:lnSpc>
              <a:spcBef>
                <a:spcPts val="0"/>
              </a:spcBef>
              <a:spcAft>
                <a:spcPts val="0"/>
              </a:spcAft>
              <a:buClr>
                <a:srgbClr val="000000"/>
              </a:buClr>
              <a:buSzPts val="2400"/>
              <a:buFont typeface="Arial"/>
              <a:buNone/>
            </a:pPr>
            <a:r>
              <a:rPr lang="en-US" sz="2400" b="0" i="0" u="none" strike="noStrike" cap="none">
                <a:solidFill>
                  <a:schemeClr val="accent1"/>
                </a:solidFill>
                <a:latin typeface="Calibri"/>
                <a:ea typeface="Calibri"/>
                <a:cs typeface="Calibri"/>
                <a:sym typeface="Calibri"/>
              </a:rPr>
              <a:t>Problem Statement</a:t>
            </a:r>
            <a:endParaRPr sz="1400" b="0" i="0" u="none" strike="noStrike" cap="none">
              <a:solidFill>
                <a:schemeClr val="accent1"/>
              </a:solidFill>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43"/>
          <p:cNvSpPr/>
          <p:nvPr/>
        </p:nvSpPr>
        <p:spPr>
          <a:xfrm>
            <a:off x="3048000" y="1581155"/>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0" name="Google Shape;190;p43"/>
          <p:cNvSpPr txBox="1"/>
          <p:nvPr/>
        </p:nvSpPr>
        <p:spPr>
          <a:xfrm>
            <a:off x="442025" y="2209800"/>
            <a:ext cx="10226100" cy="4191000"/>
          </a:xfrm>
          <a:prstGeom prst="rect">
            <a:avLst/>
          </a:prstGeom>
          <a:noFill/>
          <a:ln>
            <a:noFill/>
          </a:ln>
        </p:spPr>
        <p:txBody>
          <a:bodyPr spcFirstLastPara="1" wrap="square" lIns="91425" tIns="45700" rIns="91425" bIns="45700" anchor="t" anchorCtr="0">
            <a:noAutofit/>
          </a:bodyPr>
          <a:lstStyle/>
          <a:p>
            <a:pPr marR="0" lvl="0" algn="just" rtl="0">
              <a:lnSpc>
                <a:spcPct val="100000"/>
              </a:lnSpc>
              <a:spcBef>
                <a:spcPts val="0"/>
              </a:spcBef>
              <a:spcAft>
                <a:spcPts val="0"/>
              </a:spcAft>
              <a:buClr>
                <a:schemeClr val="dk1"/>
              </a:buClr>
              <a:buSzPts val="2200"/>
            </a:pPr>
            <a:r>
              <a:rPr lang="en-US" sz="2000" b="0" i="0" u="none" strike="noStrike" cap="none" dirty="0">
                <a:solidFill>
                  <a:srgbClr val="FFAB40"/>
                </a:solidFill>
                <a:latin typeface="Calibri"/>
                <a:ea typeface="Calibri"/>
                <a:cs typeface="Calibri"/>
                <a:sym typeface="Calibri"/>
              </a:rPr>
              <a:t>Games are intended to provide entertainment and should be more interactive. For this reason NPC Characters can be trained </a:t>
            </a:r>
          </a:p>
          <a:p>
            <a:pPr marR="0" lvl="0" algn="just" rtl="0">
              <a:lnSpc>
                <a:spcPct val="100000"/>
              </a:lnSpc>
              <a:spcBef>
                <a:spcPts val="0"/>
              </a:spcBef>
              <a:spcAft>
                <a:spcPts val="0"/>
              </a:spcAft>
              <a:buClr>
                <a:schemeClr val="dk1"/>
              </a:buClr>
              <a:buSzPts val="2200"/>
            </a:pPr>
            <a:endParaRPr lang="en-US" sz="2000" b="0" i="0" u="none" strike="noStrike" cap="none" dirty="0">
              <a:solidFill>
                <a:srgbClr val="FFAB40"/>
              </a:solidFill>
              <a:latin typeface="Calibri"/>
              <a:ea typeface="Calibri"/>
              <a:cs typeface="Calibri"/>
              <a:sym typeface="Calibri"/>
            </a:endParaRPr>
          </a:p>
          <a:p>
            <a:pPr marR="0" lvl="0" algn="just" rtl="0">
              <a:lnSpc>
                <a:spcPct val="100000"/>
              </a:lnSpc>
              <a:spcBef>
                <a:spcPts val="0"/>
              </a:spcBef>
              <a:spcAft>
                <a:spcPts val="0"/>
              </a:spcAft>
              <a:buClr>
                <a:schemeClr val="dk1"/>
              </a:buClr>
              <a:buSzPts val="2200"/>
            </a:pPr>
            <a:r>
              <a:rPr lang="en-US" sz="2000" dirty="0">
                <a:solidFill>
                  <a:srgbClr val="FFAB40"/>
                </a:solidFill>
                <a:latin typeface="Calibri"/>
                <a:ea typeface="Calibri"/>
                <a:cs typeface="Calibri"/>
                <a:sym typeface="Calibri"/>
              </a:rPr>
              <a:t>Testing games is a big task and involves many members. Using pre-trained games will be helpful to test the game after mutation of game</a:t>
            </a:r>
            <a:r>
              <a:rPr lang="en-US" sz="2000">
                <a:solidFill>
                  <a:srgbClr val="FFAB40"/>
                </a:solidFill>
                <a:latin typeface="Calibri"/>
                <a:ea typeface="Calibri"/>
                <a:cs typeface="Calibri"/>
                <a:sym typeface="Calibri"/>
              </a:rPr>
              <a:t>. </a:t>
            </a:r>
          </a:p>
          <a:p>
            <a:pPr marR="0" lvl="0" algn="just" rtl="0">
              <a:lnSpc>
                <a:spcPct val="100000"/>
              </a:lnSpc>
              <a:spcBef>
                <a:spcPts val="0"/>
              </a:spcBef>
              <a:spcAft>
                <a:spcPts val="0"/>
              </a:spcAft>
              <a:buClr>
                <a:schemeClr val="dk1"/>
              </a:buClr>
              <a:buSzPts val="2200"/>
            </a:pPr>
            <a:endParaRPr lang="en-US" sz="2000" dirty="0">
              <a:solidFill>
                <a:srgbClr val="FFAB40"/>
              </a:solidFill>
              <a:latin typeface="Calibri"/>
              <a:ea typeface="Calibri"/>
              <a:cs typeface="Calibri"/>
              <a:sym typeface="Calibri"/>
            </a:endParaRPr>
          </a:p>
          <a:p>
            <a:pPr marR="0" lvl="0" algn="just" rtl="0">
              <a:lnSpc>
                <a:spcPct val="100000"/>
              </a:lnSpc>
              <a:spcBef>
                <a:spcPts val="0"/>
              </a:spcBef>
              <a:spcAft>
                <a:spcPts val="0"/>
              </a:spcAft>
              <a:buClr>
                <a:schemeClr val="dk1"/>
              </a:buClr>
              <a:buSzPts val="2200"/>
            </a:pPr>
            <a:r>
              <a:rPr lang="en-US" sz="2000" dirty="0">
                <a:solidFill>
                  <a:srgbClr val="FFAB40"/>
                </a:solidFill>
                <a:latin typeface="Calibri"/>
                <a:ea typeface="Calibri"/>
                <a:cs typeface="Calibri"/>
                <a:sym typeface="Calibri"/>
              </a:rPr>
              <a:t>Mimics Humans in games and takes unpredictable steps, which gives tough competition to users playing the game and makes game environment more competitive, fun and entertaining</a:t>
            </a:r>
          </a:p>
          <a:p>
            <a:pPr marR="0" lvl="0" algn="just" rtl="0">
              <a:lnSpc>
                <a:spcPct val="100000"/>
              </a:lnSpc>
              <a:spcBef>
                <a:spcPts val="0"/>
              </a:spcBef>
              <a:spcAft>
                <a:spcPts val="0"/>
              </a:spcAft>
              <a:buClr>
                <a:schemeClr val="dk1"/>
              </a:buClr>
              <a:buSzPts val="2200"/>
            </a:pPr>
            <a:endParaRPr lang="en-US" sz="2000" dirty="0">
              <a:solidFill>
                <a:srgbClr val="FFAB40"/>
              </a:solidFill>
              <a:latin typeface="Calibri"/>
              <a:ea typeface="Calibri"/>
              <a:cs typeface="Calibri"/>
              <a:sym typeface="Calibri"/>
            </a:endParaRPr>
          </a:p>
          <a:p>
            <a:pPr marR="0" lvl="0" algn="just" rtl="0">
              <a:lnSpc>
                <a:spcPct val="100000"/>
              </a:lnSpc>
              <a:spcBef>
                <a:spcPts val="0"/>
              </a:spcBef>
              <a:spcAft>
                <a:spcPts val="0"/>
              </a:spcAft>
              <a:buClr>
                <a:schemeClr val="dk1"/>
              </a:buClr>
              <a:buSzPts val="2200"/>
            </a:pPr>
            <a:r>
              <a:rPr lang="en-US" sz="2000" dirty="0">
                <a:solidFill>
                  <a:srgbClr val="FFAB40"/>
                </a:solidFill>
                <a:latin typeface="Calibri"/>
                <a:ea typeface="Calibri"/>
                <a:cs typeface="Calibri"/>
                <a:sym typeface="Calibri"/>
              </a:rPr>
              <a:t>Can be used for game parameter tuning, predicting level difficulty and average player pass rate</a:t>
            </a:r>
          </a:p>
          <a:p>
            <a:pPr marR="0" lvl="0" algn="just" rtl="0">
              <a:lnSpc>
                <a:spcPct val="100000"/>
              </a:lnSpc>
              <a:spcBef>
                <a:spcPts val="0"/>
              </a:spcBef>
              <a:spcAft>
                <a:spcPts val="0"/>
              </a:spcAft>
              <a:buClr>
                <a:schemeClr val="dk1"/>
              </a:buClr>
              <a:buSzPts val="2200"/>
            </a:pPr>
            <a:endParaRPr lang="en-US" sz="2000" dirty="0">
              <a:solidFill>
                <a:srgbClr val="FFAB40"/>
              </a:solidFill>
              <a:latin typeface="Calibri"/>
              <a:ea typeface="Calibri"/>
              <a:cs typeface="Calibri"/>
              <a:sym typeface="Calibri"/>
            </a:endParaRPr>
          </a:p>
          <a:p>
            <a:pPr marR="0" lvl="0" algn="just" rtl="0">
              <a:lnSpc>
                <a:spcPct val="100000"/>
              </a:lnSpc>
              <a:spcBef>
                <a:spcPts val="0"/>
              </a:spcBef>
              <a:spcAft>
                <a:spcPts val="0"/>
              </a:spcAft>
              <a:buClr>
                <a:schemeClr val="dk1"/>
              </a:buClr>
              <a:buSzPts val="2200"/>
            </a:pPr>
            <a:r>
              <a:rPr lang="en-US" sz="2000" dirty="0">
                <a:solidFill>
                  <a:srgbClr val="FFAB40"/>
                </a:solidFill>
                <a:latin typeface="Calibri"/>
                <a:ea typeface="Calibri"/>
                <a:cs typeface="Calibri"/>
                <a:sym typeface="Calibri"/>
              </a:rPr>
              <a:t>Games are perfect testbeds for AI model</a:t>
            </a:r>
          </a:p>
          <a:p>
            <a:pPr marR="0" lvl="0" algn="just" rtl="0">
              <a:lnSpc>
                <a:spcPct val="100000"/>
              </a:lnSpc>
              <a:spcBef>
                <a:spcPts val="0"/>
              </a:spcBef>
              <a:spcAft>
                <a:spcPts val="0"/>
              </a:spcAft>
              <a:buClr>
                <a:schemeClr val="dk1"/>
              </a:buClr>
              <a:buSzPts val="2200"/>
            </a:pPr>
            <a:endParaRPr lang="en-US" sz="2000" dirty="0">
              <a:solidFill>
                <a:srgbClr val="FFAB40"/>
              </a:solidFill>
              <a:latin typeface="Calibri"/>
              <a:ea typeface="Calibri"/>
              <a:cs typeface="Calibri"/>
              <a:sym typeface="Calibri"/>
            </a:endParaRPr>
          </a:p>
        </p:txBody>
      </p:sp>
      <p:sp>
        <p:nvSpPr>
          <p:cNvPr id="191" name="Google Shape;191;p43"/>
          <p:cNvSpPr txBox="1"/>
          <p:nvPr/>
        </p:nvSpPr>
        <p:spPr>
          <a:xfrm>
            <a:off x="4191000" y="1143002"/>
            <a:ext cx="6477000" cy="461665"/>
          </a:xfrm>
          <a:prstGeom prst="rect">
            <a:avLst/>
          </a:prstGeom>
          <a:noFill/>
          <a:ln>
            <a:noFill/>
          </a:ln>
        </p:spPr>
        <p:txBody>
          <a:bodyPr spcFirstLastPara="1" wrap="square" lIns="91425" tIns="45700" rIns="91425" bIns="45700" anchor="t" anchorCtr="0">
            <a:spAutoFit/>
          </a:bodyPr>
          <a:lstStyle/>
          <a:p>
            <a:pPr marL="342891" marR="0" lvl="0" indent="-342891" algn="r" rtl="0">
              <a:lnSpc>
                <a:spcPct val="100000"/>
              </a:lnSpc>
              <a:spcBef>
                <a:spcPts val="0"/>
              </a:spcBef>
              <a:spcAft>
                <a:spcPts val="0"/>
              </a:spcAft>
              <a:buClr>
                <a:srgbClr val="000000"/>
              </a:buClr>
              <a:buSzPts val="2400"/>
              <a:buFont typeface="Arial"/>
              <a:buNone/>
            </a:pPr>
            <a:r>
              <a:rPr lang="en-US" sz="2400" b="0" i="0" u="none" strike="noStrike" cap="none">
                <a:solidFill>
                  <a:schemeClr val="accent1"/>
                </a:solidFill>
                <a:latin typeface="Calibri"/>
                <a:ea typeface="Calibri"/>
                <a:cs typeface="Calibri"/>
                <a:sym typeface="Calibri"/>
              </a:rPr>
              <a:t>Application  and Uses</a:t>
            </a:r>
            <a:endParaRPr sz="1400" b="0" i="0" u="none" strike="noStrike" cap="none">
              <a:solidFill>
                <a:schemeClr val="accent1"/>
              </a:solidFill>
              <a:latin typeface="Calibri"/>
              <a:ea typeface="Calibri"/>
              <a:cs typeface="Calibri"/>
              <a:sym typeface="Calibri"/>
            </a:endParaRPr>
          </a:p>
        </p:txBody>
      </p:sp>
    </p:spTree>
    <p:extLst>
      <p:ext uri="{BB962C8B-B14F-4D97-AF65-F5344CB8AC3E}">
        <p14:creationId xmlns:p14="http://schemas.microsoft.com/office/powerpoint/2010/main" val="1723141508"/>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43"/>
          <p:cNvSpPr/>
          <p:nvPr/>
        </p:nvSpPr>
        <p:spPr>
          <a:xfrm>
            <a:off x="3048000" y="1581155"/>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0" name="Google Shape;190;p43"/>
          <p:cNvSpPr txBox="1"/>
          <p:nvPr/>
        </p:nvSpPr>
        <p:spPr>
          <a:xfrm>
            <a:off x="442025" y="2209800"/>
            <a:ext cx="10226100" cy="4191000"/>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chemeClr val="dk1"/>
              </a:buClr>
              <a:buSzPts val="2200"/>
              <a:buFont typeface="Arial"/>
              <a:buNone/>
            </a:pPr>
            <a:endParaRPr sz="1400" b="0" i="0" u="none" strike="noStrike" cap="none">
              <a:solidFill>
                <a:schemeClr val="accent1"/>
              </a:solidFill>
              <a:latin typeface="Calibri"/>
              <a:ea typeface="Calibri"/>
              <a:cs typeface="Calibri"/>
              <a:sym typeface="Calibri"/>
            </a:endParaRPr>
          </a:p>
        </p:txBody>
      </p:sp>
      <p:sp>
        <p:nvSpPr>
          <p:cNvPr id="191" name="Google Shape;191;p43"/>
          <p:cNvSpPr txBox="1"/>
          <p:nvPr/>
        </p:nvSpPr>
        <p:spPr>
          <a:xfrm>
            <a:off x="4191000" y="1143002"/>
            <a:ext cx="6477000" cy="461665"/>
          </a:xfrm>
          <a:prstGeom prst="rect">
            <a:avLst/>
          </a:prstGeom>
          <a:noFill/>
          <a:ln>
            <a:noFill/>
          </a:ln>
        </p:spPr>
        <p:txBody>
          <a:bodyPr spcFirstLastPara="1" wrap="square" lIns="91425" tIns="45700" rIns="91425" bIns="45700" anchor="t" anchorCtr="0">
            <a:spAutoFit/>
          </a:bodyPr>
          <a:lstStyle/>
          <a:p>
            <a:pPr marL="342891" marR="0" lvl="0" indent="-342891" algn="r" rtl="0">
              <a:lnSpc>
                <a:spcPct val="100000"/>
              </a:lnSpc>
              <a:spcBef>
                <a:spcPts val="0"/>
              </a:spcBef>
              <a:spcAft>
                <a:spcPts val="0"/>
              </a:spcAft>
              <a:buClr>
                <a:srgbClr val="000000"/>
              </a:buClr>
              <a:buSzPts val="2400"/>
              <a:buFont typeface="Arial"/>
              <a:buNone/>
            </a:pPr>
            <a:r>
              <a:rPr lang="en-US" sz="2400" b="0" i="0" u="none" strike="noStrike" cap="none" dirty="0">
                <a:solidFill>
                  <a:schemeClr val="accent1"/>
                </a:solidFill>
                <a:latin typeface="Calibri"/>
                <a:ea typeface="Calibri"/>
                <a:cs typeface="Calibri"/>
                <a:sym typeface="Calibri"/>
              </a:rPr>
              <a:t>High level Architecture</a:t>
            </a:r>
            <a:endParaRPr sz="1400" b="0" i="0" u="none" strike="noStrike" cap="none" dirty="0">
              <a:solidFill>
                <a:schemeClr val="accent1"/>
              </a:solidFill>
              <a:latin typeface="Calibri"/>
              <a:ea typeface="Calibri"/>
              <a:cs typeface="Calibri"/>
              <a:sym typeface="Calibri"/>
            </a:endParaRPr>
          </a:p>
        </p:txBody>
      </p:sp>
      <p:pic>
        <p:nvPicPr>
          <p:cNvPr id="2050" name="Picture 2">
            <a:extLst>
              <a:ext uri="{FF2B5EF4-FFF2-40B4-BE49-F238E27FC236}">
                <a16:creationId xmlns:a16="http://schemas.microsoft.com/office/drawing/2014/main" id="{80E3D602-0DF9-2219-FCB7-7785C76954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764" y="2209800"/>
            <a:ext cx="10416472"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5375787"/>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44"/>
          <p:cNvSpPr/>
          <p:nvPr/>
        </p:nvSpPr>
        <p:spPr>
          <a:xfrm>
            <a:off x="3048000" y="916155"/>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8" name="Google Shape;198;p44"/>
          <p:cNvSpPr txBox="1"/>
          <p:nvPr/>
        </p:nvSpPr>
        <p:spPr>
          <a:xfrm>
            <a:off x="1141075" y="1903925"/>
            <a:ext cx="10218300" cy="4619400"/>
          </a:xfrm>
          <a:prstGeom prst="rect">
            <a:avLst/>
          </a:prstGeom>
          <a:noFill/>
          <a:ln>
            <a:noFill/>
          </a:ln>
        </p:spPr>
        <p:txBody>
          <a:bodyPr spcFirstLastPara="1" wrap="square" lIns="91425" tIns="45700" rIns="91425" bIns="45700" anchor="t" anchorCtr="0">
            <a:noAutofit/>
          </a:bodyPr>
          <a:lstStyle/>
          <a:p>
            <a:pPr marL="457200" marR="0" lvl="0" indent="-355600" algn="just" rtl="0">
              <a:lnSpc>
                <a:spcPct val="100000"/>
              </a:lnSpc>
              <a:spcBef>
                <a:spcPts val="0"/>
              </a:spcBef>
              <a:spcAft>
                <a:spcPts val="0"/>
              </a:spcAft>
              <a:buClr>
                <a:schemeClr val="accent1"/>
              </a:buClr>
              <a:buSzPts val="2000"/>
              <a:buFont typeface="Calibri"/>
              <a:buChar char="●"/>
            </a:pPr>
            <a:endParaRPr sz="2400">
              <a:solidFill>
                <a:schemeClr val="accent1"/>
              </a:solidFill>
              <a:latin typeface="Calibri"/>
              <a:ea typeface="Calibri"/>
              <a:cs typeface="Calibri"/>
              <a:sym typeface="Calibri"/>
            </a:endParaRPr>
          </a:p>
        </p:txBody>
      </p:sp>
      <p:sp>
        <p:nvSpPr>
          <p:cNvPr id="199" name="Google Shape;199;p44"/>
          <p:cNvSpPr txBox="1"/>
          <p:nvPr/>
        </p:nvSpPr>
        <p:spPr>
          <a:xfrm>
            <a:off x="3934025" y="454450"/>
            <a:ext cx="8694000" cy="461700"/>
          </a:xfrm>
          <a:prstGeom prst="rect">
            <a:avLst/>
          </a:prstGeom>
          <a:noFill/>
          <a:ln>
            <a:noFill/>
          </a:ln>
        </p:spPr>
        <p:txBody>
          <a:bodyPr spcFirstLastPara="1" wrap="square" lIns="91425" tIns="45700" rIns="91425" bIns="45700" anchor="t" anchorCtr="0">
            <a:spAutoFit/>
          </a:bodyPr>
          <a:lstStyle/>
          <a:p>
            <a:pPr marL="4000491" marR="0" lvl="0" indent="-342891" algn="l" rtl="0">
              <a:lnSpc>
                <a:spcPct val="100000"/>
              </a:lnSpc>
              <a:spcBef>
                <a:spcPts val="0"/>
              </a:spcBef>
              <a:spcAft>
                <a:spcPts val="0"/>
              </a:spcAft>
              <a:buClr>
                <a:srgbClr val="000000"/>
              </a:buClr>
              <a:buSzPts val="2400"/>
              <a:buFont typeface="Arial"/>
              <a:buNone/>
            </a:pPr>
            <a:r>
              <a:rPr lang="en-US" sz="2400" b="0" i="0" u="none" strike="noStrike" cap="none" dirty="0">
                <a:solidFill>
                  <a:schemeClr val="accent1"/>
                </a:solidFill>
                <a:latin typeface="Calibri"/>
                <a:ea typeface="Calibri"/>
                <a:cs typeface="Calibri"/>
                <a:sym typeface="Calibri"/>
              </a:rPr>
              <a:t>Literature Survey</a:t>
            </a:r>
            <a:endParaRPr sz="1400" b="0" i="0" u="none" strike="noStrike" cap="none" dirty="0">
              <a:solidFill>
                <a:schemeClr val="accent1"/>
              </a:solidFill>
              <a:latin typeface="Calibri"/>
              <a:ea typeface="Calibri"/>
              <a:cs typeface="Calibri"/>
              <a:sym typeface="Calibri"/>
            </a:endParaRPr>
          </a:p>
        </p:txBody>
      </p:sp>
      <p:graphicFrame>
        <p:nvGraphicFramePr>
          <p:cNvPr id="2" name="Table 2">
            <a:extLst>
              <a:ext uri="{FF2B5EF4-FFF2-40B4-BE49-F238E27FC236}">
                <a16:creationId xmlns:a16="http://schemas.microsoft.com/office/drawing/2014/main" id="{294766F7-61ED-EB7D-631C-3DA90925046D}"/>
              </a:ext>
            </a:extLst>
          </p:cNvPr>
          <p:cNvGraphicFramePr>
            <a:graphicFrameLocks noGrp="1"/>
          </p:cNvGraphicFramePr>
          <p:nvPr>
            <p:extLst>
              <p:ext uri="{D42A27DB-BD31-4B8C-83A1-F6EECF244321}">
                <p14:modId xmlns:p14="http://schemas.microsoft.com/office/powerpoint/2010/main" val="301326609"/>
              </p:ext>
            </p:extLst>
          </p:nvPr>
        </p:nvGraphicFramePr>
        <p:xfrm>
          <a:off x="136751" y="1140366"/>
          <a:ext cx="11916705" cy="5478507"/>
        </p:xfrm>
        <a:graphic>
          <a:graphicData uri="http://schemas.openxmlformats.org/drawingml/2006/table">
            <a:tbl>
              <a:tblPr firstRow="1" bandRow="1">
                <a:tableStyleId>{5C22544A-7EE6-4342-B048-85BDC9FD1C3A}</a:tableStyleId>
              </a:tblPr>
              <a:tblGrid>
                <a:gridCol w="2383341">
                  <a:extLst>
                    <a:ext uri="{9D8B030D-6E8A-4147-A177-3AD203B41FA5}">
                      <a16:colId xmlns:a16="http://schemas.microsoft.com/office/drawing/2014/main" val="1111254410"/>
                    </a:ext>
                  </a:extLst>
                </a:gridCol>
                <a:gridCol w="2383341">
                  <a:extLst>
                    <a:ext uri="{9D8B030D-6E8A-4147-A177-3AD203B41FA5}">
                      <a16:colId xmlns:a16="http://schemas.microsoft.com/office/drawing/2014/main" val="1968346851"/>
                    </a:ext>
                  </a:extLst>
                </a:gridCol>
                <a:gridCol w="2383341">
                  <a:extLst>
                    <a:ext uri="{9D8B030D-6E8A-4147-A177-3AD203B41FA5}">
                      <a16:colId xmlns:a16="http://schemas.microsoft.com/office/drawing/2014/main" val="798510908"/>
                    </a:ext>
                  </a:extLst>
                </a:gridCol>
                <a:gridCol w="2383341">
                  <a:extLst>
                    <a:ext uri="{9D8B030D-6E8A-4147-A177-3AD203B41FA5}">
                      <a16:colId xmlns:a16="http://schemas.microsoft.com/office/drawing/2014/main" val="3570415204"/>
                    </a:ext>
                  </a:extLst>
                </a:gridCol>
                <a:gridCol w="2383341">
                  <a:extLst>
                    <a:ext uri="{9D8B030D-6E8A-4147-A177-3AD203B41FA5}">
                      <a16:colId xmlns:a16="http://schemas.microsoft.com/office/drawing/2014/main" val="1399293989"/>
                    </a:ext>
                  </a:extLst>
                </a:gridCol>
              </a:tblGrid>
              <a:tr h="323723">
                <a:tc>
                  <a:txBody>
                    <a:bodyPr/>
                    <a:lstStyle/>
                    <a:p>
                      <a:r>
                        <a:rPr lang="en-US" dirty="0"/>
                        <a:t>Title of the paper</a:t>
                      </a:r>
                    </a:p>
                  </a:txBody>
                  <a:tcPr/>
                </a:tc>
                <a:tc>
                  <a:txBody>
                    <a:bodyPr/>
                    <a:lstStyle/>
                    <a:p>
                      <a:r>
                        <a:rPr lang="en-US" dirty="0"/>
                        <a:t>Year of Publication</a:t>
                      </a:r>
                    </a:p>
                  </a:txBody>
                  <a:tcPr/>
                </a:tc>
                <a:tc>
                  <a:txBody>
                    <a:bodyPr/>
                    <a:lstStyle/>
                    <a:p>
                      <a:r>
                        <a:rPr lang="en-US" dirty="0"/>
                        <a:t>Journal/Conference Name</a:t>
                      </a:r>
                    </a:p>
                  </a:txBody>
                  <a:tcPr/>
                </a:tc>
                <a:tc>
                  <a:txBody>
                    <a:bodyPr/>
                    <a:lstStyle/>
                    <a:p>
                      <a:r>
                        <a:rPr lang="en-US"/>
                        <a:t>Advantages</a:t>
                      </a:r>
                    </a:p>
                  </a:txBody>
                  <a:tcPr/>
                </a:tc>
                <a:tc>
                  <a:txBody>
                    <a:bodyPr/>
                    <a:lstStyle/>
                    <a:p>
                      <a:r>
                        <a:rPr lang="en-US"/>
                        <a:t>Limitations</a:t>
                      </a:r>
                    </a:p>
                  </a:txBody>
                  <a:tcPr/>
                </a:tc>
                <a:extLst>
                  <a:ext uri="{0D108BD9-81ED-4DB2-BD59-A6C34878D82A}">
                    <a16:rowId xmlns:a16="http://schemas.microsoft.com/office/drawing/2014/main" val="1424224"/>
                  </a:ext>
                </a:extLst>
              </a:tr>
              <a:tr h="1840736">
                <a:tc>
                  <a:txBody>
                    <a:bodyPr/>
                    <a:lstStyle/>
                    <a:p>
                      <a:r>
                        <a:rPr lang="en-US" sz="1400" b="0" i="0" u="sng" strike="noStrike" cap="none" dirty="0">
                          <a:solidFill>
                            <a:schemeClr val="tx1"/>
                          </a:solidFill>
                          <a:effectLst/>
                          <a:latin typeface="+mn-lt"/>
                          <a:ea typeface="+mn-ea"/>
                          <a:cs typeface="+mn-cs"/>
                          <a:sym typeface="Arial"/>
                          <a:hlinkClick r:id="rId3">
                            <a:extLst>
                              <a:ext uri="{A12FA001-AC4F-418D-AE19-62706E023703}">
                                <ahyp:hlinkClr xmlns:ahyp="http://schemas.microsoft.com/office/drawing/2018/hyperlinkcolor" val="tx"/>
                              </a:ext>
                            </a:extLst>
                          </a:hlinkClick>
                        </a:rPr>
                        <a:t>Creating Pro-Level AI for a Real-Time Fighting Game Using Deep Reinforcement Learning</a:t>
                      </a:r>
                      <a:endParaRPr lang="en-US" dirty="0">
                        <a:solidFill>
                          <a:schemeClr val="tx1"/>
                        </a:solidFill>
                      </a:endParaRPr>
                    </a:p>
                  </a:txBody>
                  <a:tcPr/>
                </a:tc>
                <a:tc>
                  <a:txBody>
                    <a:bodyPr/>
                    <a:lstStyle/>
                    <a:p>
                      <a:r>
                        <a:rPr lang="en-IN" sz="1400" b="0" i="0" u="none" strike="noStrike" cap="none" dirty="0">
                          <a:solidFill>
                            <a:schemeClr val="dk1"/>
                          </a:solidFill>
                          <a:effectLst/>
                          <a:latin typeface="+mn-lt"/>
                          <a:ea typeface="+mn-ea"/>
                          <a:cs typeface="+mn-cs"/>
                          <a:sym typeface="Arial"/>
                        </a:rPr>
                        <a:t>06 January </a:t>
                      </a:r>
                      <a:r>
                        <a:rPr lang="en-IN" sz="1400" b="1" i="0" u="none" strike="noStrike" cap="none" dirty="0">
                          <a:solidFill>
                            <a:schemeClr val="dk1"/>
                          </a:solidFill>
                          <a:effectLst/>
                          <a:latin typeface="+mn-lt"/>
                          <a:ea typeface="+mn-ea"/>
                          <a:cs typeface="+mn-cs"/>
                          <a:sym typeface="Arial"/>
                        </a:rPr>
                        <a:t>2021</a:t>
                      </a:r>
                      <a:endParaRPr lang="en-US" b="1" dirty="0">
                        <a:solidFill>
                          <a:schemeClr val="tx1"/>
                        </a:solidFill>
                      </a:endParaRPr>
                    </a:p>
                  </a:txBody>
                  <a:tcPr/>
                </a:tc>
                <a:tc>
                  <a:txBody>
                    <a:bodyPr/>
                    <a:lstStyle/>
                    <a:p>
                      <a:r>
                        <a:rPr lang="en-US" dirty="0">
                          <a:solidFill>
                            <a:schemeClr val="tx1"/>
                          </a:solidFill>
                        </a:rPr>
                        <a:t>IEEE Transactions on Games ( Volume: 14, Issue: 2, June 2022)</a:t>
                      </a:r>
                    </a:p>
                  </a:txBody>
                  <a:tcPr/>
                </a:tc>
                <a:tc>
                  <a:txBody>
                    <a:bodyPr/>
                    <a:lstStyle/>
                    <a:p>
                      <a:r>
                        <a:rPr lang="en-US" b="0" dirty="0">
                          <a:solidFill>
                            <a:schemeClr val="tx1"/>
                          </a:solidFill>
                        </a:rPr>
                        <a:t>This paper proposed methods to guide the fighting style with reward shaping which learns till the rewards hit the max point – which unlocks the possibility of Using AI to train NPC Characters in 3D games.</a:t>
                      </a:r>
                    </a:p>
                  </a:txBody>
                  <a:tcPr/>
                </a:tc>
                <a:tc>
                  <a:txBody>
                    <a:bodyPr/>
                    <a:lstStyle/>
                    <a:p>
                      <a:pPr marR="0" algn="l" rtl="0" fontAlgn="t">
                        <a:spcBef>
                          <a:spcPts val="0"/>
                        </a:spcBef>
                        <a:spcAft>
                          <a:spcPts val="0"/>
                        </a:spcAft>
                      </a:pPr>
                      <a:r>
                        <a:rPr lang="en-US" sz="1400" b="0" i="0" u="none" strike="noStrike" dirty="0">
                          <a:solidFill>
                            <a:srgbClr val="001633"/>
                          </a:solidFill>
                          <a:effectLst/>
                          <a:latin typeface="Arial" panose="020B0604020202020204" pitchFamily="34" charset="0"/>
                        </a:rPr>
                        <a:t>Disability of basic AI to compete evenly with professional players in a 3D fighting game.</a:t>
                      </a:r>
                      <a:endParaRPr lang="en-US" sz="1800" b="0" i="0" u="none" strike="noStrike" dirty="0">
                        <a:effectLst/>
                        <a:latin typeface="Arial" panose="020B0604020202020204" pitchFamily="34" charset="0"/>
                      </a:endParaRPr>
                    </a:p>
                  </a:txBody>
                  <a:tcPr/>
                </a:tc>
                <a:extLst>
                  <a:ext uri="{0D108BD9-81ED-4DB2-BD59-A6C34878D82A}">
                    <a16:rowId xmlns:a16="http://schemas.microsoft.com/office/drawing/2014/main" val="847681876"/>
                  </a:ext>
                </a:extLst>
              </a:tr>
              <a:tr h="1558144">
                <a:tc>
                  <a:txBody>
                    <a:bodyPr/>
                    <a:lstStyle/>
                    <a:p>
                      <a:r>
                        <a:rPr lang="en-US" sz="1400" b="0" i="0" u="sng" strike="noStrike" cap="none" dirty="0">
                          <a:solidFill>
                            <a:schemeClr val="tx1"/>
                          </a:solidFill>
                          <a:effectLst/>
                          <a:latin typeface="+mn-lt"/>
                          <a:ea typeface="+mn-ea"/>
                          <a:cs typeface="+mn-cs"/>
                          <a:sym typeface="Arial"/>
                          <a:hlinkClick r:id="rId4">
                            <a:extLst>
                              <a:ext uri="{A12FA001-AC4F-418D-AE19-62706E023703}">
                                <ahyp:hlinkClr xmlns:ahyp="http://schemas.microsoft.com/office/drawing/2018/hyperlinkcolor" val="tx"/>
                              </a:ext>
                            </a:extLst>
                          </a:hlinkClick>
                        </a:rPr>
                        <a:t>Machine Learning Applied to Software Testing: A Systematic Mapping Study</a:t>
                      </a:r>
                      <a:endParaRPr lang="en-US" dirty="0">
                        <a:solidFill>
                          <a:schemeClr val="tx1"/>
                        </a:solidFill>
                      </a:endParaRPr>
                    </a:p>
                  </a:txBody>
                  <a:tcPr/>
                </a:tc>
                <a:tc>
                  <a:txBody>
                    <a:bodyPr/>
                    <a:lstStyle/>
                    <a:p>
                      <a:r>
                        <a:rPr lang="en-IN" sz="1400" b="0" i="0" u="none" strike="noStrike" cap="none" dirty="0">
                          <a:solidFill>
                            <a:schemeClr val="dk1"/>
                          </a:solidFill>
                          <a:effectLst/>
                          <a:latin typeface="+mn-lt"/>
                          <a:ea typeface="+mn-ea"/>
                          <a:cs typeface="+mn-cs"/>
                          <a:sym typeface="Arial"/>
                        </a:rPr>
                        <a:t>10 February </a:t>
                      </a:r>
                      <a:r>
                        <a:rPr lang="en-IN" sz="1400" b="1" i="0" u="none" strike="noStrike" cap="none" dirty="0">
                          <a:solidFill>
                            <a:schemeClr val="dk1"/>
                          </a:solidFill>
                          <a:effectLst/>
                          <a:latin typeface="+mn-lt"/>
                          <a:ea typeface="+mn-ea"/>
                          <a:cs typeface="+mn-cs"/>
                          <a:sym typeface="Arial"/>
                        </a:rPr>
                        <a:t>2019</a:t>
                      </a:r>
                      <a:endParaRPr lang="en-US" b="1" dirty="0">
                        <a:solidFill>
                          <a:schemeClr val="tx1"/>
                        </a:solidFill>
                      </a:endParaRPr>
                    </a:p>
                  </a:txBody>
                  <a:tcPr/>
                </a:tc>
                <a:tc>
                  <a:txBody>
                    <a:bodyPr/>
                    <a:lstStyle/>
                    <a:p>
                      <a:r>
                        <a:rPr lang="en-US" dirty="0">
                          <a:solidFill>
                            <a:schemeClr val="tx1"/>
                          </a:solidFill>
                        </a:rPr>
                        <a:t> IEEE Transactions on Reliability ( Volume: 68, Issue: 3, September 2019)</a:t>
                      </a:r>
                    </a:p>
                  </a:txBody>
                  <a:tcPr/>
                </a:tc>
                <a:tc>
                  <a:txBody>
                    <a:bodyPr/>
                    <a:lstStyle/>
                    <a:p>
                      <a:r>
                        <a:rPr lang="en-US" b="0" dirty="0">
                          <a:solidFill>
                            <a:schemeClr val="tx1"/>
                          </a:solidFill>
                        </a:rPr>
                        <a:t>The paper briefs about usage machine learning algorithms in software testing, which gives overall idea on use cases of AI in software testing and </a:t>
                      </a:r>
                    </a:p>
                  </a:txBody>
                  <a:tcPr/>
                </a:tc>
                <a:tc>
                  <a:txBody>
                    <a:bodyPr/>
                    <a:lstStyle/>
                    <a:p>
                      <a:pPr marR="0" algn="l" rtl="0" fontAlgn="t">
                        <a:spcBef>
                          <a:spcPts val="0"/>
                        </a:spcBef>
                        <a:spcAft>
                          <a:spcPts val="0"/>
                        </a:spcAft>
                      </a:pPr>
                      <a:r>
                        <a:rPr lang="en-US" sz="1400" b="0" i="0" u="none" strike="noStrike" dirty="0">
                          <a:solidFill>
                            <a:srgbClr val="001633"/>
                          </a:solidFill>
                          <a:effectLst/>
                          <a:latin typeface="Arial" panose="020B0604020202020204" pitchFamily="34" charset="0"/>
                        </a:rPr>
                        <a:t>It is difficult to make the model match the actual user’s behavior, which is not an easy task and lots of R&amp;D is necessary for making the testing better. </a:t>
                      </a:r>
                      <a:endParaRPr lang="en-US" sz="1800" b="0" i="0" u="none" strike="noStrike" dirty="0">
                        <a:effectLst/>
                        <a:latin typeface="Arial" panose="020B0604020202020204" pitchFamily="34" charset="0"/>
                      </a:endParaRPr>
                    </a:p>
                  </a:txBody>
                  <a:tcPr/>
                </a:tc>
                <a:extLst>
                  <a:ext uri="{0D108BD9-81ED-4DB2-BD59-A6C34878D82A}">
                    <a16:rowId xmlns:a16="http://schemas.microsoft.com/office/drawing/2014/main" val="1763260453"/>
                  </a:ext>
                </a:extLst>
              </a:tr>
              <a:tr h="1511200">
                <a:tc>
                  <a:txBody>
                    <a:bodyPr/>
                    <a:lstStyle/>
                    <a:p>
                      <a:r>
                        <a:rPr lang="en-US" sz="1400" b="0" i="0" u="sng" strike="noStrike" cap="none" dirty="0">
                          <a:solidFill>
                            <a:schemeClr val="tx1"/>
                          </a:solidFill>
                          <a:effectLst/>
                          <a:latin typeface="+mn-lt"/>
                          <a:ea typeface="+mn-ea"/>
                          <a:cs typeface="+mn-cs"/>
                          <a:sym typeface="Arial"/>
                          <a:hlinkClick r:id="rId5">
                            <a:extLst>
                              <a:ext uri="{A12FA001-AC4F-418D-AE19-62706E023703}">
                                <ahyp:hlinkClr xmlns:ahyp="http://schemas.microsoft.com/office/drawing/2018/hyperlinkcolor" val="tx"/>
                              </a:ext>
                            </a:extLst>
                          </a:hlinkClick>
                        </a:rPr>
                        <a:t>Predicting Game Difficulty and Churn Without Players</a:t>
                      </a:r>
                      <a:endParaRPr lang="en-US" dirty="0">
                        <a:solidFill>
                          <a:schemeClr val="tx1"/>
                        </a:solidFill>
                      </a:endParaRPr>
                    </a:p>
                  </a:txBody>
                  <a:tcPr/>
                </a:tc>
                <a:tc>
                  <a:txBody>
                    <a:bodyPr/>
                    <a:lstStyle/>
                    <a:p>
                      <a:r>
                        <a:rPr lang="en-IN" sz="1400" b="0" i="0" u="none" strike="noStrike" cap="none" dirty="0">
                          <a:solidFill>
                            <a:schemeClr val="dk1"/>
                          </a:solidFill>
                          <a:effectLst/>
                          <a:latin typeface="+mn-lt"/>
                          <a:ea typeface="+mn-ea"/>
                          <a:cs typeface="+mn-cs"/>
                          <a:sym typeface="Arial"/>
                        </a:rPr>
                        <a:t>November </a:t>
                      </a:r>
                      <a:r>
                        <a:rPr lang="en-IN" sz="1400" b="1" i="0" u="none" strike="noStrike" cap="none" dirty="0">
                          <a:solidFill>
                            <a:schemeClr val="dk1"/>
                          </a:solidFill>
                          <a:effectLst/>
                          <a:latin typeface="+mn-lt"/>
                          <a:ea typeface="+mn-ea"/>
                          <a:cs typeface="+mn-cs"/>
                          <a:sym typeface="Arial"/>
                        </a:rPr>
                        <a:t>2020</a:t>
                      </a:r>
                      <a:endParaRPr lang="en-US" b="1" dirty="0">
                        <a:solidFill>
                          <a:schemeClr val="tx1"/>
                        </a:solidFill>
                      </a:endParaRPr>
                    </a:p>
                  </a:txBody>
                  <a:tcPr/>
                </a:tc>
                <a:tc>
                  <a:txBody>
                    <a:bodyPr/>
                    <a:lstStyle/>
                    <a:p>
                      <a:r>
                        <a:rPr lang="en-US" dirty="0">
                          <a:solidFill>
                            <a:schemeClr val="tx1"/>
                          </a:solidFill>
                        </a:rPr>
                        <a:t>CHI PLAY '20: Proceedings of the Annual Symposium on Computer-Human Interaction in Play</a:t>
                      </a:r>
                    </a:p>
                  </a:txBody>
                  <a:tcPr/>
                </a:tc>
                <a:tc>
                  <a:txBody>
                    <a:bodyPr/>
                    <a:lstStyle/>
                    <a:p>
                      <a:r>
                        <a:rPr lang="en-US" b="0" dirty="0">
                          <a:solidFill>
                            <a:schemeClr val="tx1"/>
                          </a:solidFill>
                        </a:rPr>
                        <a:t>The paper showcases how RL can be used to simulate individual player differences without requiring retaining the agents or collecting new gameplay data for each simulated player.</a:t>
                      </a:r>
                    </a:p>
                  </a:txBody>
                  <a:tcPr/>
                </a:tc>
                <a:tc>
                  <a:txBody>
                    <a:bodyPr/>
                    <a:lstStyle/>
                    <a:p>
                      <a:pPr marR="0" algn="l" rtl="0" fontAlgn="t">
                        <a:spcBef>
                          <a:spcPts val="0"/>
                        </a:spcBef>
                        <a:spcAft>
                          <a:spcPts val="0"/>
                        </a:spcAft>
                      </a:pPr>
                      <a:r>
                        <a:rPr lang="en-US" sz="1400" b="0" i="0" u="none" strike="noStrike" dirty="0">
                          <a:solidFill>
                            <a:srgbClr val="001633"/>
                          </a:solidFill>
                          <a:effectLst/>
                          <a:latin typeface="Arial" panose="020B0604020202020204" pitchFamily="34" charset="0"/>
                        </a:rPr>
                        <a:t>Real-Life validation of model is not done so the model is not tested on real games which </a:t>
                      </a:r>
                      <a:endParaRPr lang="en-US" sz="1800" b="0" i="0" u="none" strike="noStrike" dirty="0">
                        <a:effectLst/>
                        <a:latin typeface="Arial" panose="020B0604020202020204" pitchFamily="34" charset="0"/>
                      </a:endParaRPr>
                    </a:p>
                  </a:txBody>
                  <a:tcPr/>
                </a:tc>
                <a:extLst>
                  <a:ext uri="{0D108BD9-81ED-4DB2-BD59-A6C34878D82A}">
                    <a16:rowId xmlns:a16="http://schemas.microsoft.com/office/drawing/2014/main" val="775881643"/>
                  </a:ext>
                </a:extLst>
              </a:tr>
            </a:tbl>
          </a:graphicData>
        </a:graphic>
      </p:graphicFrame>
    </p:spTree>
    <p:extLst>
      <p:ext uri="{BB962C8B-B14F-4D97-AF65-F5344CB8AC3E}">
        <p14:creationId xmlns:p14="http://schemas.microsoft.com/office/powerpoint/2010/main" val="935706444"/>
      </p:ext>
    </p:extLst>
  </p:cSld>
  <p:clrMapOvr>
    <a:masterClrMapping/>
  </p:clrMapOvr>
  <mc:AlternateContent xmlns:mc="http://schemas.openxmlformats.org/markup-compatibility/2006">
    <mc:Choice xmlns:p14="http://schemas.microsoft.com/office/powerpoint/2010/main" Requires="p14">
      <p:transition p14:dur="200">
        <p:fade thruBlk="1"/>
      </p:transition>
    </mc:Choice>
    <mc:Fallback>
      <p:transition>
        <p:fade thruBlk="1"/>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44"/>
          <p:cNvSpPr/>
          <p:nvPr/>
        </p:nvSpPr>
        <p:spPr>
          <a:xfrm>
            <a:off x="3048000" y="916155"/>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8" name="Google Shape;198;p44"/>
          <p:cNvSpPr txBox="1"/>
          <p:nvPr/>
        </p:nvSpPr>
        <p:spPr>
          <a:xfrm>
            <a:off x="1141075" y="1903925"/>
            <a:ext cx="10218300" cy="4619400"/>
          </a:xfrm>
          <a:prstGeom prst="rect">
            <a:avLst/>
          </a:prstGeom>
          <a:noFill/>
          <a:ln>
            <a:noFill/>
          </a:ln>
        </p:spPr>
        <p:txBody>
          <a:bodyPr spcFirstLastPara="1" wrap="square" lIns="91425" tIns="45700" rIns="91425" bIns="45700" anchor="t" anchorCtr="0">
            <a:noAutofit/>
          </a:bodyPr>
          <a:lstStyle/>
          <a:p>
            <a:pPr marL="457200" marR="0" lvl="0" indent="-355600" algn="just" rtl="0">
              <a:lnSpc>
                <a:spcPct val="100000"/>
              </a:lnSpc>
              <a:spcBef>
                <a:spcPts val="0"/>
              </a:spcBef>
              <a:spcAft>
                <a:spcPts val="0"/>
              </a:spcAft>
              <a:buClr>
                <a:schemeClr val="accent1"/>
              </a:buClr>
              <a:buSzPts val="2000"/>
              <a:buFont typeface="Calibri"/>
              <a:buChar char="●"/>
            </a:pPr>
            <a:endParaRPr sz="2400">
              <a:solidFill>
                <a:schemeClr val="accent1"/>
              </a:solidFill>
              <a:latin typeface="Calibri"/>
              <a:ea typeface="Calibri"/>
              <a:cs typeface="Calibri"/>
              <a:sym typeface="Calibri"/>
            </a:endParaRPr>
          </a:p>
        </p:txBody>
      </p:sp>
      <p:sp>
        <p:nvSpPr>
          <p:cNvPr id="199" name="Google Shape;199;p44"/>
          <p:cNvSpPr txBox="1"/>
          <p:nvPr/>
        </p:nvSpPr>
        <p:spPr>
          <a:xfrm>
            <a:off x="3934025" y="454450"/>
            <a:ext cx="8694000" cy="461700"/>
          </a:xfrm>
          <a:prstGeom prst="rect">
            <a:avLst/>
          </a:prstGeom>
          <a:noFill/>
          <a:ln>
            <a:noFill/>
          </a:ln>
        </p:spPr>
        <p:txBody>
          <a:bodyPr spcFirstLastPara="1" wrap="square" lIns="91425" tIns="45700" rIns="91425" bIns="45700" anchor="t" anchorCtr="0">
            <a:spAutoFit/>
          </a:bodyPr>
          <a:lstStyle/>
          <a:p>
            <a:pPr marL="4000491" marR="0" lvl="0" indent="-342891" algn="l" rtl="0">
              <a:lnSpc>
                <a:spcPct val="100000"/>
              </a:lnSpc>
              <a:spcBef>
                <a:spcPts val="0"/>
              </a:spcBef>
              <a:spcAft>
                <a:spcPts val="0"/>
              </a:spcAft>
              <a:buClr>
                <a:srgbClr val="000000"/>
              </a:buClr>
              <a:buSzPts val="2400"/>
              <a:buFont typeface="Arial"/>
              <a:buNone/>
            </a:pPr>
            <a:r>
              <a:rPr lang="en-US" sz="2400" b="0" i="0" u="none" strike="noStrike" cap="none" dirty="0">
                <a:solidFill>
                  <a:schemeClr val="accent1"/>
                </a:solidFill>
                <a:latin typeface="Calibri"/>
                <a:ea typeface="Calibri"/>
                <a:cs typeface="Calibri"/>
                <a:sym typeface="Calibri"/>
              </a:rPr>
              <a:t>Literature Survey</a:t>
            </a:r>
            <a:endParaRPr sz="1400" b="0" i="0" u="none" strike="noStrike" cap="none" dirty="0">
              <a:solidFill>
                <a:schemeClr val="accent1"/>
              </a:solidFill>
              <a:latin typeface="Calibri"/>
              <a:ea typeface="Calibri"/>
              <a:cs typeface="Calibri"/>
              <a:sym typeface="Calibri"/>
            </a:endParaRPr>
          </a:p>
        </p:txBody>
      </p:sp>
      <p:graphicFrame>
        <p:nvGraphicFramePr>
          <p:cNvPr id="2" name="Table 2">
            <a:extLst>
              <a:ext uri="{FF2B5EF4-FFF2-40B4-BE49-F238E27FC236}">
                <a16:creationId xmlns:a16="http://schemas.microsoft.com/office/drawing/2014/main" id="{294766F7-61ED-EB7D-631C-3DA90925046D}"/>
              </a:ext>
            </a:extLst>
          </p:cNvPr>
          <p:cNvGraphicFramePr>
            <a:graphicFrameLocks noGrp="1"/>
          </p:cNvGraphicFramePr>
          <p:nvPr>
            <p:extLst>
              <p:ext uri="{D42A27DB-BD31-4B8C-83A1-F6EECF244321}">
                <p14:modId xmlns:p14="http://schemas.microsoft.com/office/powerpoint/2010/main" val="4226803627"/>
              </p:ext>
            </p:extLst>
          </p:nvPr>
        </p:nvGraphicFramePr>
        <p:xfrm>
          <a:off x="136751" y="1140366"/>
          <a:ext cx="11916705" cy="5480387"/>
        </p:xfrm>
        <a:graphic>
          <a:graphicData uri="http://schemas.openxmlformats.org/drawingml/2006/table">
            <a:tbl>
              <a:tblPr firstRow="1" bandRow="1">
                <a:tableStyleId>{5C22544A-7EE6-4342-B048-85BDC9FD1C3A}</a:tableStyleId>
              </a:tblPr>
              <a:tblGrid>
                <a:gridCol w="2383341">
                  <a:extLst>
                    <a:ext uri="{9D8B030D-6E8A-4147-A177-3AD203B41FA5}">
                      <a16:colId xmlns:a16="http://schemas.microsoft.com/office/drawing/2014/main" val="1111254410"/>
                    </a:ext>
                  </a:extLst>
                </a:gridCol>
                <a:gridCol w="2383341">
                  <a:extLst>
                    <a:ext uri="{9D8B030D-6E8A-4147-A177-3AD203B41FA5}">
                      <a16:colId xmlns:a16="http://schemas.microsoft.com/office/drawing/2014/main" val="1968346851"/>
                    </a:ext>
                  </a:extLst>
                </a:gridCol>
                <a:gridCol w="2383341">
                  <a:extLst>
                    <a:ext uri="{9D8B030D-6E8A-4147-A177-3AD203B41FA5}">
                      <a16:colId xmlns:a16="http://schemas.microsoft.com/office/drawing/2014/main" val="798510908"/>
                    </a:ext>
                  </a:extLst>
                </a:gridCol>
                <a:gridCol w="2383341">
                  <a:extLst>
                    <a:ext uri="{9D8B030D-6E8A-4147-A177-3AD203B41FA5}">
                      <a16:colId xmlns:a16="http://schemas.microsoft.com/office/drawing/2014/main" val="3570415204"/>
                    </a:ext>
                  </a:extLst>
                </a:gridCol>
                <a:gridCol w="2383341">
                  <a:extLst>
                    <a:ext uri="{9D8B030D-6E8A-4147-A177-3AD203B41FA5}">
                      <a16:colId xmlns:a16="http://schemas.microsoft.com/office/drawing/2014/main" val="1399293989"/>
                    </a:ext>
                  </a:extLst>
                </a:gridCol>
              </a:tblGrid>
              <a:tr h="323723">
                <a:tc>
                  <a:txBody>
                    <a:bodyPr/>
                    <a:lstStyle/>
                    <a:p>
                      <a:r>
                        <a:rPr lang="en-US" dirty="0"/>
                        <a:t>Title of the paper</a:t>
                      </a:r>
                    </a:p>
                  </a:txBody>
                  <a:tcPr/>
                </a:tc>
                <a:tc>
                  <a:txBody>
                    <a:bodyPr/>
                    <a:lstStyle/>
                    <a:p>
                      <a:r>
                        <a:rPr lang="en-US" dirty="0"/>
                        <a:t>Year of Publication</a:t>
                      </a:r>
                    </a:p>
                  </a:txBody>
                  <a:tcPr/>
                </a:tc>
                <a:tc>
                  <a:txBody>
                    <a:bodyPr/>
                    <a:lstStyle/>
                    <a:p>
                      <a:r>
                        <a:rPr lang="en-US" dirty="0"/>
                        <a:t>Journal/Conference Name</a:t>
                      </a:r>
                    </a:p>
                  </a:txBody>
                  <a:tcPr/>
                </a:tc>
                <a:tc>
                  <a:txBody>
                    <a:bodyPr/>
                    <a:lstStyle/>
                    <a:p>
                      <a:r>
                        <a:rPr lang="en-US"/>
                        <a:t>Advantages</a:t>
                      </a:r>
                    </a:p>
                  </a:txBody>
                  <a:tcPr/>
                </a:tc>
                <a:tc>
                  <a:txBody>
                    <a:bodyPr/>
                    <a:lstStyle/>
                    <a:p>
                      <a:r>
                        <a:rPr lang="en-US"/>
                        <a:t>Limitations</a:t>
                      </a:r>
                    </a:p>
                  </a:txBody>
                  <a:tcPr/>
                </a:tc>
                <a:extLst>
                  <a:ext uri="{0D108BD9-81ED-4DB2-BD59-A6C34878D82A}">
                    <a16:rowId xmlns:a16="http://schemas.microsoft.com/office/drawing/2014/main" val="1424224"/>
                  </a:ext>
                </a:extLst>
              </a:tr>
              <a:tr h="1852440">
                <a:tc>
                  <a:txBody>
                    <a:bodyPr/>
                    <a:lstStyle/>
                    <a:p>
                      <a:r>
                        <a:rPr lang="en-US" sz="1400" b="0" i="0" u="sng" strike="noStrike" cap="none" dirty="0">
                          <a:solidFill>
                            <a:schemeClr val="tx1"/>
                          </a:solidFill>
                          <a:effectLst/>
                          <a:latin typeface="+mn-lt"/>
                          <a:ea typeface="+mn-ea"/>
                          <a:cs typeface="+mn-cs"/>
                          <a:sym typeface="Arial"/>
                          <a:hlinkClick r:id="rId3">
                            <a:extLst>
                              <a:ext uri="{A12FA001-AC4F-418D-AE19-62706E023703}">
                                <ahyp:hlinkClr xmlns:ahyp="http://schemas.microsoft.com/office/drawing/2018/hyperlinkcolor" val="tx"/>
                              </a:ext>
                            </a:extLst>
                          </a:hlinkClick>
                        </a:rPr>
                        <a:t>Deep Reinforcement Learning for General Video Game AI</a:t>
                      </a:r>
                      <a:endParaRPr lang="en-US" dirty="0">
                        <a:solidFill>
                          <a:schemeClr val="tx1"/>
                        </a:solidFill>
                      </a:endParaRPr>
                    </a:p>
                  </a:txBody>
                  <a:tcPr/>
                </a:tc>
                <a:tc>
                  <a:txBody>
                    <a:bodyPr/>
                    <a:lstStyle/>
                    <a:p>
                      <a:r>
                        <a:rPr lang="en-IN" sz="1400" b="0" i="0" u="none" strike="noStrike" cap="none" dirty="0">
                          <a:solidFill>
                            <a:schemeClr val="dk1"/>
                          </a:solidFill>
                          <a:effectLst/>
                          <a:latin typeface="+mn-lt"/>
                          <a:ea typeface="+mn-ea"/>
                          <a:cs typeface="+mn-cs"/>
                          <a:sym typeface="Arial"/>
                        </a:rPr>
                        <a:t>14 October </a:t>
                      </a:r>
                      <a:r>
                        <a:rPr lang="en-IN" sz="1400" b="1" i="0" u="none" strike="noStrike" cap="none" dirty="0">
                          <a:solidFill>
                            <a:schemeClr val="dk1"/>
                          </a:solidFill>
                          <a:effectLst/>
                          <a:latin typeface="+mn-lt"/>
                          <a:ea typeface="+mn-ea"/>
                          <a:cs typeface="+mn-cs"/>
                          <a:sym typeface="Arial"/>
                        </a:rPr>
                        <a:t>2018</a:t>
                      </a:r>
                      <a:endParaRPr lang="en-US" b="1" dirty="0">
                        <a:solidFill>
                          <a:schemeClr val="tx1"/>
                        </a:solidFill>
                      </a:endParaRPr>
                    </a:p>
                  </a:txBody>
                  <a:tcPr/>
                </a:tc>
                <a:tc>
                  <a:txBody>
                    <a:bodyPr/>
                    <a:lstStyle/>
                    <a:p>
                      <a:r>
                        <a:rPr lang="en-US" dirty="0">
                          <a:solidFill>
                            <a:schemeClr val="tx1"/>
                          </a:solidFill>
                        </a:rPr>
                        <a:t> 2018 IEEE Conference on Computational Intelligence and Games (CIG)</a:t>
                      </a:r>
                    </a:p>
                  </a:txBody>
                  <a:tcPr/>
                </a:tc>
                <a:tc>
                  <a:txBody>
                    <a:bodyPr/>
                    <a:lstStyle/>
                    <a:p>
                      <a:r>
                        <a:rPr lang="en-US" sz="1400" b="0" i="0" u="none" strike="noStrike" cap="none" dirty="0">
                          <a:solidFill>
                            <a:schemeClr val="dk1"/>
                          </a:solidFill>
                          <a:effectLst/>
                          <a:latin typeface="+mn-lt"/>
                          <a:ea typeface="+mn-ea"/>
                          <a:cs typeface="+mn-cs"/>
                          <a:sym typeface="Arial"/>
                        </a:rPr>
                        <a:t>Usage of </a:t>
                      </a:r>
                      <a:r>
                        <a:rPr lang="en-US" sz="1400" b="0" i="0" u="none" strike="noStrike" cap="none" dirty="0" err="1">
                          <a:solidFill>
                            <a:schemeClr val="dk1"/>
                          </a:solidFill>
                          <a:effectLst/>
                          <a:latin typeface="+mn-lt"/>
                          <a:ea typeface="+mn-ea"/>
                          <a:cs typeface="+mn-cs"/>
                          <a:sym typeface="Arial"/>
                        </a:rPr>
                        <a:t>OpenAI</a:t>
                      </a:r>
                      <a:r>
                        <a:rPr lang="en-US" sz="1400" b="0" i="0" u="none" strike="noStrike" cap="none" dirty="0">
                          <a:solidFill>
                            <a:schemeClr val="dk1"/>
                          </a:solidFill>
                          <a:effectLst/>
                          <a:latin typeface="+mn-lt"/>
                          <a:ea typeface="+mn-ea"/>
                          <a:cs typeface="+mn-cs"/>
                          <a:sym typeface="Arial"/>
                        </a:rPr>
                        <a:t> gym environment in various AI (reinforcement learning) models such as Deep Q-network, Prioritized dueling DQN. Usage of required model, given analysis of various others.</a:t>
                      </a:r>
                      <a:endParaRPr lang="en-US" sz="1300" dirty="0"/>
                    </a:p>
                  </a:txBody>
                  <a:tcPr marT="41564" marB="41564"/>
                </a:tc>
                <a:tc>
                  <a:txBody>
                    <a:bodyPr/>
                    <a:lstStyle/>
                    <a:p>
                      <a:r>
                        <a:rPr lang="en-US" sz="1400" b="0" i="0" u="none" strike="noStrike" cap="none" dirty="0">
                          <a:solidFill>
                            <a:schemeClr val="dk1"/>
                          </a:solidFill>
                          <a:effectLst/>
                          <a:latin typeface="+mn-lt"/>
                          <a:ea typeface="+mn-ea"/>
                          <a:cs typeface="+mn-cs"/>
                          <a:sym typeface="Arial"/>
                        </a:rPr>
                        <a:t>The games are not very familiar as they are in Atari and therefore might lack some of the intuition. Another drawback is speed. The engine is written in Java and communicating through a local port to Python.</a:t>
                      </a:r>
                      <a:endParaRPr lang="en-US" sz="1300" dirty="0"/>
                    </a:p>
                  </a:txBody>
                  <a:tcPr marT="41564" marB="41564"/>
                </a:tc>
                <a:extLst>
                  <a:ext uri="{0D108BD9-81ED-4DB2-BD59-A6C34878D82A}">
                    <a16:rowId xmlns:a16="http://schemas.microsoft.com/office/drawing/2014/main" val="847681876"/>
                  </a:ext>
                </a:extLst>
              </a:tr>
              <a:tr h="1359067">
                <a:tc>
                  <a:txBody>
                    <a:bodyPr/>
                    <a:lstStyle/>
                    <a:p>
                      <a:r>
                        <a:rPr lang="en-US" sz="1400" b="0" i="0" u="sng" strike="noStrike" cap="none" dirty="0">
                          <a:solidFill>
                            <a:schemeClr val="tx1"/>
                          </a:solidFill>
                          <a:effectLst/>
                          <a:latin typeface="+mn-lt"/>
                          <a:ea typeface="+mn-ea"/>
                          <a:cs typeface="+mn-cs"/>
                          <a:sym typeface="Arial"/>
                          <a:hlinkClick r:id="rId4">
                            <a:extLst>
                              <a:ext uri="{A12FA001-AC4F-418D-AE19-62706E023703}">
                                <ahyp:hlinkClr xmlns:ahyp="http://schemas.microsoft.com/office/drawing/2018/hyperlinkcolor" val="tx"/>
                              </a:ext>
                            </a:extLst>
                          </a:hlinkClick>
                        </a:rPr>
                        <a:t>Enhancing the Monte Carlo Tree Search Algorithm for Video Game Testing</a:t>
                      </a:r>
                      <a:endParaRPr lang="en-US" dirty="0">
                        <a:solidFill>
                          <a:schemeClr val="tx1"/>
                        </a:solidFill>
                      </a:endParaRPr>
                    </a:p>
                  </a:txBody>
                  <a:tcPr/>
                </a:tc>
                <a:tc>
                  <a:txBody>
                    <a:bodyPr/>
                    <a:lstStyle/>
                    <a:p>
                      <a:r>
                        <a:rPr lang="en-IN" sz="1400" b="0" i="0" u="none" strike="noStrike" cap="none" dirty="0">
                          <a:solidFill>
                            <a:schemeClr val="dk1"/>
                          </a:solidFill>
                          <a:effectLst/>
                          <a:latin typeface="+mn-lt"/>
                          <a:ea typeface="+mn-ea"/>
                          <a:cs typeface="+mn-cs"/>
                          <a:sym typeface="Arial"/>
                        </a:rPr>
                        <a:t>24-27 August </a:t>
                      </a:r>
                      <a:r>
                        <a:rPr lang="en-IN" sz="1400" b="1" i="0" u="none" strike="noStrike" cap="none" dirty="0">
                          <a:solidFill>
                            <a:schemeClr val="dk1"/>
                          </a:solidFill>
                          <a:effectLst/>
                          <a:latin typeface="+mn-lt"/>
                          <a:ea typeface="+mn-ea"/>
                          <a:cs typeface="+mn-cs"/>
                          <a:sym typeface="Arial"/>
                        </a:rPr>
                        <a:t>2020</a:t>
                      </a:r>
                      <a:endParaRPr lang="en-US" b="1" dirty="0">
                        <a:solidFill>
                          <a:schemeClr val="tx1"/>
                        </a:solidFill>
                      </a:endParaRPr>
                    </a:p>
                  </a:txBody>
                  <a:tcPr/>
                </a:tc>
                <a:tc>
                  <a:txBody>
                    <a:bodyPr/>
                    <a:lstStyle/>
                    <a:p>
                      <a:r>
                        <a:rPr lang="en-US" dirty="0">
                          <a:solidFill>
                            <a:schemeClr val="tx1"/>
                          </a:solidFill>
                        </a:rPr>
                        <a:t>2020 IEEE Conference on Games (</a:t>
                      </a:r>
                      <a:r>
                        <a:rPr lang="en-US" dirty="0" err="1">
                          <a:solidFill>
                            <a:schemeClr val="tx1"/>
                          </a:solidFill>
                        </a:rPr>
                        <a:t>CoG</a:t>
                      </a:r>
                      <a:r>
                        <a:rPr lang="en-US" dirty="0">
                          <a:solidFill>
                            <a:schemeClr val="tx1"/>
                          </a:solidFill>
                        </a:rPr>
                        <a:t>)</a:t>
                      </a:r>
                    </a:p>
                  </a:txBody>
                  <a:tcPr/>
                </a:tc>
                <a:tc>
                  <a:txBody>
                    <a:bodyPr/>
                    <a:lstStyle/>
                    <a:p>
                      <a:r>
                        <a:rPr lang="en-US" sz="1400" b="0" i="0" u="none" strike="noStrike" cap="none" dirty="0">
                          <a:solidFill>
                            <a:schemeClr val="dk1"/>
                          </a:solidFill>
                          <a:effectLst/>
                          <a:latin typeface="+mn-lt"/>
                          <a:ea typeface="+mn-ea"/>
                          <a:cs typeface="+mn-cs"/>
                          <a:sym typeface="Arial"/>
                        </a:rPr>
                        <a:t>Analysis of bug finding performance and success in different computational budgets gives us a better understanding of resources to be allocated. </a:t>
                      </a:r>
                      <a:endParaRPr lang="en-US" sz="1300" dirty="0"/>
                    </a:p>
                  </a:txBody>
                  <a:tcPr marT="41564" marB="41564"/>
                </a:tc>
                <a:tc>
                  <a:txBody>
                    <a:bodyPr/>
                    <a:lstStyle/>
                    <a:p>
                      <a:r>
                        <a:rPr lang="en-IN" sz="1300" dirty="0"/>
                        <a:t>Usage of this analysis method is limited to a few general video games and the type of agents used.</a:t>
                      </a:r>
                      <a:endParaRPr lang="en-US" sz="1300" dirty="0"/>
                    </a:p>
                  </a:txBody>
                  <a:tcPr marT="41564" marB="41564"/>
                </a:tc>
                <a:extLst>
                  <a:ext uri="{0D108BD9-81ED-4DB2-BD59-A6C34878D82A}">
                    <a16:rowId xmlns:a16="http://schemas.microsoft.com/office/drawing/2014/main" val="1763260453"/>
                  </a:ext>
                </a:extLst>
              </a:tr>
              <a:tr h="1511200">
                <a:tc>
                  <a:txBody>
                    <a:bodyPr/>
                    <a:lstStyle/>
                    <a:p>
                      <a:r>
                        <a:rPr lang="en-US" sz="1400" b="0" i="0" u="sng" strike="noStrike" cap="none" dirty="0">
                          <a:solidFill>
                            <a:schemeClr val="tx1"/>
                          </a:solidFill>
                          <a:effectLst/>
                          <a:latin typeface="+mn-lt"/>
                          <a:ea typeface="+mn-ea"/>
                          <a:cs typeface="+mn-cs"/>
                          <a:sym typeface="Arial"/>
                          <a:hlinkClick r:id="rId5">
                            <a:extLst>
                              <a:ext uri="{A12FA001-AC4F-418D-AE19-62706E023703}">
                                <ahyp:hlinkClr xmlns:ahyp="http://schemas.microsoft.com/office/drawing/2018/hyperlinkcolor" val="tx"/>
                              </a:ext>
                            </a:extLst>
                          </a:hlinkClick>
                        </a:rPr>
                        <a:t>Augmenting Automated Game Testing with Deep Reinforcement Learning</a:t>
                      </a:r>
                      <a:endParaRPr lang="en-US" dirty="0">
                        <a:solidFill>
                          <a:schemeClr val="tx1"/>
                        </a:solidFill>
                      </a:endParaRPr>
                    </a:p>
                  </a:txBody>
                  <a:tcPr/>
                </a:tc>
                <a:tc>
                  <a:txBody>
                    <a:bodyPr/>
                    <a:lstStyle/>
                    <a:p>
                      <a:r>
                        <a:rPr lang="en-IN" sz="1400" b="0" i="0" u="none" strike="noStrike" cap="none" dirty="0">
                          <a:solidFill>
                            <a:schemeClr val="dk1"/>
                          </a:solidFill>
                          <a:effectLst/>
                          <a:latin typeface="+mn-lt"/>
                          <a:ea typeface="+mn-ea"/>
                          <a:cs typeface="+mn-cs"/>
                          <a:sym typeface="Arial"/>
                        </a:rPr>
                        <a:t>20 October </a:t>
                      </a:r>
                      <a:r>
                        <a:rPr lang="en-IN" sz="1400" b="1" i="0" u="none" strike="noStrike" cap="none" dirty="0">
                          <a:solidFill>
                            <a:schemeClr val="dk1"/>
                          </a:solidFill>
                          <a:effectLst/>
                          <a:latin typeface="+mn-lt"/>
                          <a:ea typeface="+mn-ea"/>
                          <a:cs typeface="+mn-cs"/>
                          <a:sym typeface="Arial"/>
                        </a:rPr>
                        <a:t>2020</a:t>
                      </a:r>
                      <a:endParaRPr lang="en-US" b="1" dirty="0">
                        <a:solidFill>
                          <a:schemeClr val="tx1"/>
                        </a:solidFill>
                      </a:endParaRPr>
                    </a:p>
                  </a:txBody>
                  <a:tcPr/>
                </a:tc>
                <a:tc>
                  <a:txBody>
                    <a:bodyPr/>
                    <a:lstStyle/>
                    <a:p>
                      <a:r>
                        <a:rPr lang="en-US" dirty="0">
                          <a:solidFill>
                            <a:schemeClr val="tx1"/>
                          </a:solidFill>
                        </a:rPr>
                        <a:t>2020 IEEE Conference on Games (</a:t>
                      </a:r>
                      <a:r>
                        <a:rPr lang="en-US" dirty="0" err="1">
                          <a:solidFill>
                            <a:schemeClr val="tx1"/>
                          </a:solidFill>
                        </a:rPr>
                        <a:t>CoG</a:t>
                      </a:r>
                      <a:r>
                        <a:rPr lang="en-US" dirty="0">
                          <a:solidFill>
                            <a:schemeClr val="tx1"/>
                          </a:solidFill>
                        </a:rPr>
                        <a:t>)</a:t>
                      </a:r>
                    </a:p>
                  </a:txBody>
                  <a:tcPr/>
                </a:tc>
                <a:tc>
                  <a:txBody>
                    <a:bodyPr/>
                    <a:lstStyle/>
                    <a:p>
                      <a:r>
                        <a:rPr lang="en-US" sz="1400" b="0" i="0" u="none" strike="noStrike" cap="none" dirty="0">
                          <a:solidFill>
                            <a:schemeClr val="dk1"/>
                          </a:solidFill>
                          <a:effectLst/>
                          <a:latin typeface="+mn-lt"/>
                          <a:ea typeface="+mn-ea"/>
                          <a:cs typeface="+mn-cs"/>
                          <a:sym typeface="Arial"/>
                        </a:rPr>
                        <a:t>Gives us the fundamentals and mechanics of reinforcement learning models, that is agent controllers, agent observation, reward function, environments, test scenarios and training.</a:t>
                      </a:r>
                      <a:endParaRPr lang="en-US" sz="1300" dirty="0"/>
                    </a:p>
                  </a:txBody>
                  <a:tcPr marT="41564" marB="41564"/>
                </a:tc>
                <a:tc>
                  <a:txBody>
                    <a:bodyPr/>
                    <a:lstStyle/>
                    <a:p>
                      <a:r>
                        <a:rPr lang="en-US" sz="1300" dirty="0"/>
                        <a:t>Games with higher difficulty level take a lot of time for the agent to master similar to the amount of time a human would take to play the same. Thus evaluation is computational heavy and time consuming.</a:t>
                      </a:r>
                    </a:p>
                  </a:txBody>
                  <a:tcPr marT="41564" marB="41564"/>
                </a:tc>
                <a:extLst>
                  <a:ext uri="{0D108BD9-81ED-4DB2-BD59-A6C34878D82A}">
                    <a16:rowId xmlns:a16="http://schemas.microsoft.com/office/drawing/2014/main" val="775881643"/>
                  </a:ext>
                </a:extLst>
              </a:tr>
            </a:tbl>
          </a:graphicData>
        </a:graphic>
      </p:graphicFrame>
    </p:spTree>
    <p:extLst>
      <p:ext uri="{BB962C8B-B14F-4D97-AF65-F5344CB8AC3E}">
        <p14:creationId xmlns:p14="http://schemas.microsoft.com/office/powerpoint/2010/main" val="4240449771"/>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44"/>
          <p:cNvSpPr/>
          <p:nvPr/>
        </p:nvSpPr>
        <p:spPr>
          <a:xfrm>
            <a:off x="3048000" y="916155"/>
            <a:ext cx="7620000" cy="36513"/>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8" name="Google Shape;198;p44"/>
          <p:cNvSpPr txBox="1"/>
          <p:nvPr/>
        </p:nvSpPr>
        <p:spPr>
          <a:xfrm>
            <a:off x="1141075" y="1903925"/>
            <a:ext cx="10218300" cy="4619400"/>
          </a:xfrm>
          <a:prstGeom prst="rect">
            <a:avLst/>
          </a:prstGeom>
          <a:noFill/>
          <a:ln>
            <a:noFill/>
          </a:ln>
        </p:spPr>
        <p:txBody>
          <a:bodyPr spcFirstLastPara="1" wrap="square" lIns="91425" tIns="45700" rIns="91425" bIns="45700" anchor="t" anchorCtr="0">
            <a:noAutofit/>
          </a:bodyPr>
          <a:lstStyle/>
          <a:p>
            <a:pPr marL="457200" marR="0" lvl="0" indent="-355600" algn="just" rtl="0">
              <a:lnSpc>
                <a:spcPct val="100000"/>
              </a:lnSpc>
              <a:spcBef>
                <a:spcPts val="0"/>
              </a:spcBef>
              <a:spcAft>
                <a:spcPts val="0"/>
              </a:spcAft>
              <a:buClr>
                <a:schemeClr val="accent1"/>
              </a:buClr>
              <a:buSzPts val="2000"/>
              <a:buFont typeface="Calibri"/>
              <a:buChar char="●"/>
            </a:pPr>
            <a:endParaRPr sz="2400">
              <a:solidFill>
                <a:schemeClr val="accent1"/>
              </a:solidFill>
              <a:latin typeface="Calibri"/>
              <a:ea typeface="Calibri"/>
              <a:cs typeface="Calibri"/>
              <a:sym typeface="Calibri"/>
            </a:endParaRPr>
          </a:p>
        </p:txBody>
      </p:sp>
      <p:sp>
        <p:nvSpPr>
          <p:cNvPr id="199" name="Google Shape;199;p44"/>
          <p:cNvSpPr txBox="1"/>
          <p:nvPr/>
        </p:nvSpPr>
        <p:spPr>
          <a:xfrm>
            <a:off x="3934025" y="454450"/>
            <a:ext cx="8694000" cy="461700"/>
          </a:xfrm>
          <a:prstGeom prst="rect">
            <a:avLst/>
          </a:prstGeom>
          <a:noFill/>
          <a:ln>
            <a:noFill/>
          </a:ln>
        </p:spPr>
        <p:txBody>
          <a:bodyPr spcFirstLastPara="1" wrap="square" lIns="91425" tIns="45700" rIns="91425" bIns="45700" anchor="t" anchorCtr="0">
            <a:spAutoFit/>
          </a:bodyPr>
          <a:lstStyle/>
          <a:p>
            <a:pPr marL="4000491" marR="0" lvl="0" indent="-342891" algn="l" rtl="0">
              <a:lnSpc>
                <a:spcPct val="100000"/>
              </a:lnSpc>
              <a:spcBef>
                <a:spcPts val="0"/>
              </a:spcBef>
              <a:spcAft>
                <a:spcPts val="0"/>
              </a:spcAft>
              <a:buClr>
                <a:srgbClr val="000000"/>
              </a:buClr>
              <a:buSzPts val="2400"/>
              <a:buFont typeface="Arial"/>
              <a:buNone/>
            </a:pPr>
            <a:r>
              <a:rPr lang="en-US" sz="2400" b="0" i="0" u="none" strike="noStrike" cap="none" dirty="0">
                <a:solidFill>
                  <a:schemeClr val="accent1"/>
                </a:solidFill>
                <a:latin typeface="Calibri"/>
                <a:ea typeface="Calibri"/>
                <a:cs typeface="Calibri"/>
                <a:sym typeface="Calibri"/>
              </a:rPr>
              <a:t>Literature Survey</a:t>
            </a:r>
            <a:endParaRPr sz="1400" b="0" i="0" u="none" strike="noStrike" cap="none" dirty="0">
              <a:solidFill>
                <a:schemeClr val="accent1"/>
              </a:solidFill>
              <a:latin typeface="Calibri"/>
              <a:ea typeface="Calibri"/>
              <a:cs typeface="Calibri"/>
              <a:sym typeface="Calibri"/>
            </a:endParaRPr>
          </a:p>
        </p:txBody>
      </p:sp>
      <p:graphicFrame>
        <p:nvGraphicFramePr>
          <p:cNvPr id="2" name="Table 2">
            <a:extLst>
              <a:ext uri="{FF2B5EF4-FFF2-40B4-BE49-F238E27FC236}">
                <a16:creationId xmlns:a16="http://schemas.microsoft.com/office/drawing/2014/main" id="{294766F7-61ED-EB7D-631C-3DA90925046D}"/>
              </a:ext>
            </a:extLst>
          </p:cNvPr>
          <p:cNvGraphicFramePr>
            <a:graphicFrameLocks noGrp="1"/>
          </p:cNvGraphicFramePr>
          <p:nvPr>
            <p:extLst>
              <p:ext uri="{D42A27DB-BD31-4B8C-83A1-F6EECF244321}">
                <p14:modId xmlns:p14="http://schemas.microsoft.com/office/powerpoint/2010/main" val="643820041"/>
              </p:ext>
            </p:extLst>
          </p:nvPr>
        </p:nvGraphicFramePr>
        <p:xfrm>
          <a:off x="136751" y="1140366"/>
          <a:ext cx="11916705" cy="5661387"/>
        </p:xfrm>
        <a:graphic>
          <a:graphicData uri="http://schemas.openxmlformats.org/drawingml/2006/table">
            <a:tbl>
              <a:tblPr firstRow="1" bandRow="1">
                <a:tableStyleId>{5C22544A-7EE6-4342-B048-85BDC9FD1C3A}</a:tableStyleId>
              </a:tblPr>
              <a:tblGrid>
                <a:gridCol w="2383341">
                  <a:extLst>
                    <a:ext uri="{9D8B030D-6E8A-4147-A177-3AD203B41FA5}">
                      <a16:colId xmlns:a16="http://schemas.microsoft.com/office/drawing/2014/main" val="1111254410"/>
                    </a:ext>
                  </a:extLst>
                </a:gridCol>
                <a:gridCol w="2383341">
                  <a:extLst>
                    <a:ext uri="{9D8B030D-6E8A-4147-A177-3AD203B41FA5}">
                      <a16:colId xmlns:a16="http://schemas.microsoft.com/office/drawing/2014/main" val="1968346851"/>
                    </a:ext>
                  </a:extLst>
                </a:gridCol>
                <a:gridCol w="2383341">
                  <a:extLst>
                    <a:ext uri="{9D8B030D-6E8A-4147-A177-3AD203B41FA5}">
                      <a16:colId xmlns:a16="http://schemas.microsoft.com/office/drawing/2014/main" val="798510908"/>
                    </a:ext>
                  </a:extLst>
                </a:gridCol>
                <a:gridCol w="2383341">
                  <a:extLst>
                    <a:ext uri="{9D8B030D-6E8A-4147-A177-3AD203B41FA5}">
                      <a16:colId xmlns:a16="http://schemas.microsoft.com/office/drawing/2014/main" val="3570415204"/>
                    </a:ext>
                  </a:extLst>
                </a:gridCol>
                <a:gridCol w="2383341">
                  <a:extLst>
                    <a:ext uri="{9D8B030D-6E8A-4147-A177-3AD203B41FA5}">
                      <a16:colId xmlns:a16="http://schemas.microsoft.com/office/drawing/2014/main" val="1399293989"/>
                    </a:ext>
                  </a:extLst>
                </a:gridCol>
              </a:tblGrid>
              <a:tr h="323723">
                <a:tc>
                  <a:txBody>
                    <a:bodyPr/>
                    <a:lstStyle/>
                    <a:p>
                      <a:r>
                        <a:rPr lang="en-US" dirty="0"/>
                        <a:t>Title of the paper</a:t>
                      </a:r>
                    </a:p>
                  </a:txBody>
                  <a:tcPr/>
                </a:tc>
                <a:tc>
                  <a:txBody>
                    <a:bodyPr/>
                    <a:lstStyle/>
                    <a:p>
                      <a:r>
                        <a:rPr lang="en-US" dirty="0"/>
                        <a:t>Year of Publication</a:t>
                      </a:r>
                    </a:p>
                  </a:txBody>
                  <a:tcPr/>
                </a:tc>
                <a:tc>
                  <a:txBody>
                    <a:bodyPr/>
                    <a:lstStyle/>
                    <a:p>
                      <a:r>
                        <a:rPr lang="en-US" dirty="0"/>
                        <a:t>Journal/Conference Name</a:t>
                      </a:r>
                    </a:p>
                  </a:txBody>
                  <a:tcPr/>
                </a:tc>
                <a:tc>
                  <a:txBody>
                    <a:bodyPr/>
                    <a:lstStyle/>
                    <a:p>
                      <a:r>
                        <a:rPr lang="en-US"/>
                        <a:t>Advantages</a:t>
                      </a:r>
                    </a:p>
                  </a:txBody>
                  <a:tcPr/>
                </a:tc>
                <a:tc>
                  <a:txBody>
                    <a:bodyPr/>
                    <a:lstStyle/>
                    <a:p>
                      <a:r>
                        <a:rPr lang="en-US"/>
                        <a:t>Limitations</a:t>
                      </a:r>
                    </a:p>
                  </a:txBody>
                  <a:tcPr/>
                </a:tc>
                <a:extLst>
                  <a:ext uri="{0D108BD9-81ED-4DB2-BD59-A6C34878D82A}">
                    <a16:rowId xmlns:a16="http://schemas.microsoft.com/office/drawing/2014/main" val="1424224"/>
                  </a:ext>
                </a:extLst>
              </a:tr>
              <a:tr h="1741024">
                <a:tc>
                  <a:txBody>
                    <a:bodyPr/>
                    <a:lstStyle/>
                    <a:p>
                      <a:r>
                        <a:rPr lang="en-US" sz="1400" b="0" i="0" u="sng" strike="noStrike" cap="none" dirty="0">
                          <a:solidFill>
                            <a:schemeClr val="tx1"/>
                          </a:solidFill>
                          <a:effectLst/>
                          <a:latin typeface="+mn-lt"/>
                          <a:ea typeface="+mn-ea"/>
                          <a:cs typeface="+mn-cs"/>
                          <a:sym typeface="Arial"/>
                          <a:hlinkClick r:id="rId3">
                            <a:extLst>
                              <a:ext uri="{A12FA001-AC4F-418D-AE19-62706E023703}">
                                <ahyp:hlinkClr xmlns:ahyp="http://schemas.microsoft.com/office/drawing/2018/hyperlinkcolor" val="tx"/>
                              </a:ext>
                            </a:extLst>
                          </a:hlinkClick>
                        </a:rPr>
                        <a:t>A Survey of Video Game Testing</a:t>
                      </a:r>
                      <a:endParaRPr lang="en-US" b="0" dirty="0">
                        <a:solidFill>
                          <a:schemeClr val="tx1"/>
                        </a:solidFill>
                      </a:endParaRPr>
                    </a:p>
                  </a:txBody>
                  <a:tcPr/>
                </a:tc>
                <a:tc>
                  <a:txBody>
                    <a:bodyPr/>
                    <a:lstStyle/>
                    <a:p>
                      <a:r>
                        <a:rPr lang="en-IN" sz="1400" b="0" i="0" u="none" strike="noStrike" cap="none" dirty="0">
                          <a:solidFill>
                            <a:schemeClr val="dk1"/>
                          </a:solidFill>
                          <a:effectLst/>
                          <a:latin typeface="+mn-lt"/>
                          <a:ea typeface="+mn-ea"/>
                          <a:cs typeface="+mn-cs"/>
                          <a:sym typeface="Arial"/>
                        </a:rPr>
                        <a:t>20-21 May </a:t>
                      </a:r>
                      <a:r>
                        <a:rPr lang="en-IN" sz="1400" b="1" i="0" u="none" strike="noStrike" cap="none" dirty="0">
                          <a:solidFill>
                            <a:schemeClr val="dk1"/>
                          </a:solidFill>
                          <a:effectLst/>
                          <a:latin typeface="+mn-lt"/>
                          <a:ea typeface="+mn-ea"/>
                          <a:cs typeface="+mn-cs"/>
                          <a:sym typeface="Arial"/>
                        </a:rPr>
                        <a:t>2021</a:t>
                      </a:r>
                      <a:endParaRPr lang="en-US" b="1" dirty="0">
                        <a:solidFill>
                          <a:schemeClr val="tx1"/>
                        </a:solidFill>
                      </a:endParaRPr>
                    </a:p>
                  </a:txBody>
                  <a:tcPr/>
                </a:tc>
                <a:tc>
                  <a:txBody>
                    <a:bodyPr/>
                    <a:lstStyle/>
                    <a:p>
                      <a:r>
                        <a:rPr lang="en-US" b="0" dirty="0">
                          <a:solidFill>
                            <a:schemeClr val="tx1"/>
                          </a:solidFill>
                        </a:rPr>
                        <a:t>2021 IEEE/ACM International Conference on Automation of Software Test (AST)</a:t>
                      </a:r>
                    </a:p>
                  </a:txBody>
                  <a:tcPr/>
                </a:tc>
                <a:tc>
                  <a:txBody>
                    <a:bodyPr/>
                    <a:lstStyle/>
                    <a:p>
                      <a:r>
                        <a:rPr lang="en-US" b="0" dirty="0">
                          <a:solidFill>
                            <a:schemeClr val="tx1"/>
                          </a:solidFill>
                        </a:rPr>
                        <a:t>Helps finds bugs problems of various kinds. Quality of a game is essential for it's success.</a:t>
                      </a:r>
                    </a:p>
                  </a:txBody>
                  <a:tcPr/>
                </a:tc>
                <a:tc>
                  <a:txBody>
                    <a:bodyPr/>
                    <a:lstStyle/>
                    <a:p>
                      <a:r>
                        <a:rPr lang="en-US" b="0" dirty="0">
                          <a:solidFill>
                            <a:schemeClr val="tx1"/>
                          </a:solidFill>
                        </a:rPr>
                        <a:t>NO DISADVANTAGES</a:t>
                      </a:r>
                    </a:p>
                  </a:txBody>
                  <a:tcPr/>
                </a:tc>
                <a:extLst>
                  <a:ext uri="{0D108BD9-81ED-4DB2-BD59-A6C34878D82A}">
                    <a16:rowId xmlns:a16="http://schemas.microsoft.com/office/drawing/2014/main" val="847681876"/>
                  </a:ext>
                </a:extLst>
              </a:tr>
              <a:tr h="1554729">
                <a:tc>
                  <a:txBody>
                    <a:bodyPr/>
                    <a:lstStyle/>
                    <a:p>
                      <a:r>
                        <a:rPr lang="en-US" sz="1400" b="0" i="0" u="sng" strike="noStrike" cap="none" dirty="0">
                          <a:solidFill>
                            <a:schemeClr val="tx1"/>
                          </a:solidFill>
                          <a:effectLst/>
                          <a:latin typeface="+mn-lt"/>
                          <a:ea typeface="+mn-ea"/>
                          <a:cs typeface="+mn-cs"/>
                          <a:sym typeface="Arial"/>
                          <a:hlinkClick r:id="rId4">
                            <a:extLst>
                              <a:ext uri="{A12FA001-AC4F-418D-AE19-62706E023703}">
                                <ahyp:hlinkClr xmlns:ahyp="http://schemas.microsoft.com/office/drawing/2018/hyperlinkcolor" val="tx"/>
                              </a:ext>
                            </a:extLst>
                          </a:hlinkClick>
                        </a:rPr>
                        <a:t>Human-Like Playtesting with Deep Learning</a:t>
                      </a:r>
                      <a:endParaRPr lang="en-US" b="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mn-lt"/>
                          <a:ea typeface="+mn-ea"/>
                          <a:cs typeface="+mn-cs"/>
                          <a:sym typeface="Arial"/>
                        </a:rPr>
                        <a:t>August </a:t>
                      </a:r>
                      <a:r>
                        <a:rPr lang="en-IN" sz="1400" b="1" i="0" u="none" strike="noStrike" cap="none" dirty="0">
                          <a:solidFill>
                            <a:schemeClr val="dk1"/>
                          </a:solidFill>
                          <a:effectLst/>
                          <a:latin typeface="+mn-lt"/>
                          <a:ea typeface="+mn-ea"/>
                          <a:cs typeface="+mn-cs"/>
                          <a:sym typeface="Arial"/>
                        </a:rPr>
                        <a:t>2018</a:t>
                      </a:r>
                    </a:p>
                    <a:p>
                      <a:endParaRPr lang="en-US" b="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dk1"/>
                          </a:solidFill>
                          <a:effectLst/>
                          <a:latin typeface="+mn-lt"/>
                          <a:ea typeface="+mn-ea"/>
                          <a:cs typeface="+mn-cs"/>
                          <a:sym typeface="Arial"/>
                        </a:rPr>
                        <a:t> 2018 IEEE Conference on Computational Intelligence and Games (CIG)</a:t>
                      </a:r>
                    </a:p>
                    <a:p>
                      <a:endParaRPr lang="en-US" b="0" dirty="0">
                        <a:solidFill>
                          <a:schemeClr val="tx1"/>
                        </a:solidFill>
                      </a:endParaRPr>
                    </a:p>
                  </a:txBody>
                  <a:tcPr/>
                </a:tc>
                <a:tc>
                  <a:txBody>
                    <a:bodyPr/>
                    <a:lstStyle/>
                    <a:p>
                      <a:r>
                        <a:rPr lang="en-US" b="0" dirty="0">
                          <a:solidFill>
                            <a:schemeClr val="tx1"/>
                          </a:solidFill>
                        </a:rPr>
                        <a:t>supervised learning on a Convolutional Neural Network, Creates a metric of interest doesn’t follow MCTS but is used with a higher success rate with the predicted movements</a:t>
                      </a:r>
                    </a:p>
                  </a:txBody>
                  <a:tcPr/>
                </a:tc>
                <a:tc>
                  <a:txBody>
                    <a:bodyPr/>
                    <a:lstStyle/>
                    <a:p>
                      <a:r>
                        <a:rPr lang="en-US" b="0" dirty="0">
                          <a:solidFill>
                            <a:schemeClr val="tx1"/>
                          </a:solidFill>
                        </a:rPr>
                        <a:t>There are many games which don’t have a guaranteed optimal play and can't be predicted with supervised learning</a:t>
                      </a:r>
                    </a:p>
                  </a:txBody>
                  <a:tcPr/>
                </a:tc>
                <a:extLst>
                  <a:ext uri="{0D108BD9-81ED-4DB2-BD59-A6C34878D82A}">
                    <a16:rowId xmlns:a16="http://schemas.microsoft.com/office/drawing/2014/main" val="1763260453"/>
                  </a:ext>
                </a:extLst>
              </a:tr>
              <a:tr h="1511200">
                <a:tc>
                  <a:txBody>
                    <a:bodyPr/>
                    <a:lstStyle/>
                    <a:p>
                      <a:r>
                        <a:rPr lang="en-US" sz="1400" b="0" i="0" u="sng" strike="noStrike" cap="none" dirty="0">
                          <a:solidFill>
                            <a:schemeClr val="tx1"/>
                          </a:solidFill>
                          <a:effectLst/>
                          <a:latin typeface="+mn-lt"/>
                          <a:ea typeface="+mn-ea"/>
                          <a:cs typeface="+mn-cs"/>
                          <a:sym typeface="Arial"/>
                          <a:hlinkClick r:id="rId5">
                            <a:extLst>
                              <a:ext uri="{A12FA001-AC4F-418D-AE19-62706E023703}">
                                <ahyp:hlinkClr xmlns:ahyp="http://schemas.microsoft.com/office/drawing/2018/hyperlinkcolor" val="tx"/>
                              </a:ext>
                            </a:extLst>
                          </a:hlinkClick>
                        </a:rPr>
                        <a:t>Reinforcement Learning in First Person Shooter Games</a:t>
                      </a:r>
                      <a:endParaRPr lang="en-US" b="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dk1"/>
                          </a:solidFill>
                          <a:effectLst/>
                          <a:latin typeface="+mn-lt"/>
                          <a:ea typeface="+mn-ea"/>
                          <a:cs typeface="+mn-cs"/>
                          <a:sym typeface="Arial"/>
                        </a:rPr>
                        <a:t>April </a:t>
                      </a:r>
                      <a:r>
                        <a:rPr lang="en-IN" sz="1400" b="1" i="0" u="none" strike="noStrike" cap="none" dirty="0">
                          <a:solidFill>
                            <a:schemeClr val="dk1"/>
                          </a:solidFill>
                          <a:effectLst/>
                          <a:latin typeface="+mn-lt"/>
                          <a:ea typeface="+mn-ea"/>
                          <a:cs typeface="+mn-cs"/>
                          <a:sym typeface="Arial"/>
                        </a:rPr>
                        <a:t>2011</a:t>
                      </a:r>
                    </a:p>
                    <a:p>
                      <a:endParaRPr lang="en-US" b="0" dirty="0">
                        <a:solidFill>
                          <a:schemeClr val="tx1"/>
                        </a:solidFill>
                      </a:endParaRPr>
                    </a:p>
                  </a:txBody>
                  <a:tcPr/>
                </a:tc>
                <a:tc>
                  <a:txBody>
                    <a:bodyPr/>
                    <a:lstStyle/>
                    <a:p>
                      <a:r>
                        <a:rPr lang="en-US" b="0" dirty="0">
                          <a:solidFill>
                            <a:schemeClr val="tx1"/>
                          </a:solidFill>
                        </a:rPr>
                        <a:t>IEEE Transactions on Computational Intelligence and AI in Games 3(1):43 - 56</a:t>
                      </a:r>
                    </a:p>
                  </a:txBody>
                  <a:tcPr/>
                </a:tc>
                <a:tc>
                  <a:txBody>
                    <a:bodyPr/>
                    <a:lstStyle/>
                    <a:p>
                      <a:r>
                        <a:rPr lang="en-US" b="0" dirty="0">
                          <a:solidFill>
                            <a:schemeClr val="tx1"/>
                          </a:solidFill>
                        </a:rPr>
                        <a:t>Amazing success for classic style games(RL implemented). Used Algorithm is SARSA, slightly different from Q learning , Navigation, Item collection, combat Managed to beat a bot faster than standard A*</a:t>
                      </a:r>
                    </a:p>
                  </a:txBody>
                  <a:tcPr/>
                </a:tc>
                <a:tc>
                  <a:txBody>
                    <a:bodyPr/>
                    <a:lstStyle/>
                    <a:p>
                      <a:r>
                        <a:rPr lang="en-US" b="0" dirty="0">
                          <a:solidFill>
                            <a:schemeClr val="tx1"/>
                          </a:solidFill>
                        </a:rPr>
                        <a:t>Doesn’t guarantee 100% success when compared to A*</a:t>
                      </a:r>
                    </a:p>
                  </a:txBody>
                  <a:tcPr/>
                </a:tc>
                <a:extLst>
                  <a:ext uri="{0D108BD9-81ED-4DB2-BD59-A6C34878D82A}">
                    <a16:rowId xmlns:a16="http://schemas.microsoft.com/office/drawing/2014/main" val="775881643"/>
                  </a:ext>
                </a:extLst>
              </a:tr>
            </a:tbl>
          </a:graphicData>
        </a:graphic>
      </p:graphicFrame>
    </p:spTree>
    <p:extLst>
      <p:ext uri="{BB962C8B-B14F-4D97-AF65-F5344CB8AC3E}">
        <p14:creationId xmlns:p14="http://schemas.microsoft.com/office/powerpoint/2010/main" val="3923318897"/>
      </p:ext>
    </p:extLst>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45"/>
          <p:cNvSpPr/>
          <p:nvPr/>
        </p:nvSpPr>
        <p:spPr>
          <a:xfrm>
            <a:off x="3048000" y="1581155"/>
            <a:ext cx="7620000" cy="36600"/>
          </a:xfrm>
          <a:prstGeom prst="rect">
            <a:avLst/>
          </a:prstGeom>
          <a:solidFill>
            <a:srgbClr val="33CCC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6" name="Google Shape;206;p45"/>
          <p:cNvSpPr txBox="1"/>
          <p:nvPr/>
        </p:nvSpPr>
        <p:spPr>
          <a:xfrm>
            <a:off x="1066800" y="1885071"/>
            <a:ext cx="9601200" cy="4619400"/>
          </a:xfrm>
          <a:prstGeom prst="rect">
            <a:avLst/>
          </a:prstGeom>
          <a:noFill/>
          <a:ln>
            <a:noFill/>
          </a:ln>
        </p:spPr>
        <p:txBody>
          <a:bodyPr spcFirstLastPara="1" wrap="square" lIns="91425" tIns="45700" rIns="91425" bIns="45700" anchor="t" anchorCtr="0">
            <a:noAutofit/>
          </a:bodyPr>
          <a:lstStyle/>
          <a:p>
            <a:pPr rtl="0">
              <a:spcBef>
                <a:spcPts val="0"/>
              </a:spcBef>
              <a:spcAft>
                <a:spcPts val="1200"/>
              </a:spcAft>
            </a:pPr>
            <a:r>
              <a:rPr lang="en-US" sz="2000" b="0" i="0" u="none" strike="noStrike">
                <a:solidFill>
                  <a:schemeClr val="bg1"/>
                </a:solidFill>
                <a:effectLst/>
                <a:latin typeface="Times New Roman" panose="02020603050405020304" pitchFamily="18" charset="0"/>
              </a:rPr>
              <a:t>We use Reinforcement Learning with an approach as in the Markov Decision Process. This involves the possible states in the game, goal state, reward function and the different models/transitions.</a:t>
            </a:r>
            <a:endParaRPr lang="en-US" sz="2000" b="0">
              <a:solidFill>
                <a:schemeClr val="bg1"/>
              </a:solidFill>
              <a:effectLst/>
            </a:endParaRPr>
          </a:p>
          <a:p>
            <a:pPr rtl="0">
              <a:spcBef>
                <a:spcPts val="0"/>
              </a:spcBef>
              <a:spcAft>
                <a:spcPts val="1200"/>
              </a:spcAft>
            </a:pPr>
            <a:br>
              <a:rPr lang="en-US" sz="2000" b="0">
                <a:solidFill>
                  <a:schemeClr val="bg1"/>
                </a:solidFill>
                <a:effectLst/>
              </a:rPr>
            </a:br>
            <a:r>
              <a:rPr lang="en-US" sz="2000" b="0" i="0" u="none" strike="noStrike">
                <a:solidFill>
                  <a:schemeClr val="bg1"/>
                </a:solidFill>
                <a:effectLst/>
                <a:latin typeface="Times New Roman" panose="02020603050405020304" pitchFamily="18" charset="0"/>
              </a:rPr>
              <a:t>Using models such as Q-Learning algorithm optimizes the output (action) to a specific input (state) trying to maximize the expected reward, which makes predictions better over time, using the concept of quality of action to each state. The potential reward is a weighted sum of expected values of the rewards of all future steps from current state to goal state. This way the AI model gets better at playing the game.</a:t>
            </a:r>
          </a:p>
          <a:p>
            <a:pPr rtl="0">
              <a:spcBef>
                <a:spcPts val="0"/>
              </a:spcBef>
              <a:spcAft>
                <a:spcPts val="1200"/>
              </a:spcAft>
            </a:pPr>
            <a:endParaRPr lang="en-US" sz="2000" b="0" dirty="0">
              <a:solidFill>
                <a:schemeClr val="bg1"/>
              </a:solidFill>
              <a:effectLst/>
            </a:endParaRPr>
          </a:p>
        </p:txBody>
      </p:sp>
      <p:sp>
        <p:nvSpPr>
          <p:cNvPr id="207" name="Google Shape;207;p45"/>
          <p:cNvSpPr txBox="1"/>
          <p:nvPr/>
        </p:nvSpPr>
        <p:spPr>
          <a:xfrm>
            <a:off x="4405140" y="1156055"/>
            <a:ext cx="10292700" cy="461700"/>
          </a:xfrm>
          <a:prstGeom prst="rect">
            <a:avLst/>
          </a:prstGeom>
          <a:noFill/>
          <a:ln>
            <a:noFill/>
          </a:ln>
        </p:spPr>
        <p:txBody>
          <a:bodyPr spcFirstLastPara="1" wrap="square" lIns="91425" tIns="45700" rIns="91425" bIns="45700" anchor="t" anchorCtr="0">
            <a:spAutoFit/>
          </a:bodyPr>
          <a:lstStyle/>
          <a:p>
            <a:pPr marL="4000491" marR="0" lvl="0" indent="-342891" algn="l" rtl="0">
              <a:lnSpc>
                <a:spcPct val="100000"/>
              </a:lnSpc>
              <a:spcBef>
                <a:spcPts val="0"/>
              </a:spcBef>
              <a:spcAft>
                <a:spcPts val="0"/>
              </a:spcAft>
              <a:buClr>
                <a:srgbClr val="000000"/>
              </a:buClr>
              <a:buSzPts val="2400"/>
              <a:buFont typeface="Arial"/>
              <a:buNone/>
            </a:pPr>
            <a:r>
              <a:rPr lang="en-US" sz="2400">
                <a:solidFill>
                  <a:schemeClr val="accent1"/>
                </a:solidFill>
                <a:latin typeface="Calibri"/>
                <a:ea typeface="Calibri"/>
                <a:cs typeface="Calibri"/>
                <a:sym typeface="Calibri"/>
              </a:rPr>
              <a:t>Proposed Approach</a:t>
            </a:r>
            <a:endParaRPr sz="1400" b="0" i="0" u="none" strike="noStrike" cap="none">
              <a:solidFill>
                <a:schemeClr val="accent1"/>
              </a:solidFill>
              <a:latin typeface="Calibri"/>
              <a:ea typeface="Calibri"/>
              <a:cs typeface="Calibri"/>
              <a:sym typeface="Calibri"/>
            </a:endParaRPr>
          </a:p>
        </p:txBody>
      </p:sp>
    </p:spTree>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9"/>
          <p:cNvSpPr/>
          <p:nvPr/>
        </p:nvSpPr>
        <p:spPr>
          <a:xfrm>
            <a:off x="4371485" y="3352800"/>
            <a:ext cx="2506584" cy="707886"/>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4000"/>
              <a:buFont typeface="Arial"/>
              <a:buNone/>
            </a:pPr>
            <a:r>
              <a:rPr lang="en-US" sz="4000" b="0" i="0" u="none" strike="noStrike" cap="none">
                <a:solidFill>
                  <a:schemeClr val="accent1"/>
                </a:solidFill>
                <a:latin typeface="Trebuchet MS"/>
                <a:ea typeface="Trebuchet MS"/>
                <a:cs typeface="Trebuchet MS"/>
                <a:sym typeface="Trebuchet MS"/>
              </a:rPr>
              <a:t>Thank You</a:t>
            </a:r>
            <a:endParaRPr sz="1400" b="0" i="0" u="none" strike="noStrike" cap="none">
              <a:solidFill>
                <a:schemeClr val="accent1"/>
              </a:solidFill>
              <a:latin typeface="Arial"/>
              <a:ea typeface="Arial"/>
              <a:cs typeface="Arial"/>
              <a:sym typeface="Arial"/>
            </a:endParaRPr>
          </a:p>
        </p:txBody>
      </p:sp>
    </p:spTree>
  </p:cSld>
  <p:clrMapOvr>
    <a:masterClrMapping/>
  </p:clrMapOvr>
  <mc:AlternateContent xmlns:mc="http://schemas.openxmlformats.org/markup-compatibility/2006">
    <mc:Choice xmlns:p14="http://schemas.microsoft.com/office/powerpoint/2010/main" Requires="p14">
      <p:transition p14:dur="200">
        <p:fade/>
      </p:transition>
    </mc:Choice>
    <mc:Fallback>
      <p:transition>
        <p:fade/>
      </p:transition>
    </mc:Fallback>
  </mc:AlternateContent>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99DB43EBD48814CB1CAE219D9548008" ma:contentTypeVersion="4" ma:contentTypeDescription="Create a new document." ma:contentTypeScope="" ma:versionID="37a2c0deec9524fb88a2e4ed6e493942">
  <xsd:schema xmlns:xsd="http://www.w3.org/2001/XMLSchema" xmlns:xs="http://www.w3.org/2001/XMLSchema" xmlns:p="http://schemas.microsoft.com/office/2006/metadata/properties" xmlns:ns2="95a8540d-47b6-46b0-88cd-f3821ba9ddb7" targetNamespace="http://schemas.microsoft.com/office/2006/metadata/properties" ma:root="true" ma:fieldsID="45ce40c097f2e92e17d8715c9ae5e62d" ns2:_="">
    <xsd:import namespace="95a8540d-47b6-46b0-88cd-f3821ba9ddb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a8540d-47b6-46b0-88cd-f3821ba9ddb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03B4533-DE8F-404A-8159-25D6424C1791}">
  <ds:schemaRefs>
    <ds:schemaRef ds:uri="95a8540d-47b6-46b0-88cd-f3821ba9ddb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E3FC50A-B5D0-468F-A192-09B859CB69E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677</TotalTime>
  <Words>1250</Words>
  <Application>Microsoft Office PowerPoint</Application>
  <PresentationFormat>Widescreen</PresentationFormat>
  <Paragraphs>120</Paragraphs>
  <Slides>9</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Montserrat ExtraBold</vt:lpstr>
      <vt:lpstr>Times New Roman</vt:lpstr>
      <vt:lpstr>Montserrat Medium</vt:lpstr>
      <vt:lpstr>Arial</vt:lpstr>
      <vt:lpstr>Trebuchet MS</vt:lpstr>
      <vt:lpstr>Calibri</vt:lpstr>
      <vt:lpstr>Montserrat</vt:lpstr>
      <vt:lpstr>Futuristic Background by Slidesgo</vt:lpstr>
      <vt:lpstr>Project Title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cp:lastModifiedBy>EC CSE 5B CHINNAOBULAIAHGARI VENKATA ESWAR SAI REDDY</cp:lastModifiedBy>
  <cp:revision>14</cp:revision>
  <dcterms:modified xsi:type="dcterms:W3CDTF">2022-11-10T07:49:22Z</dcterms:modified>
</cp:coreProperties>
</file>